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notesMasterIdLst>
    <p:notesMasterId r:id="rId16"/>
  </p:notesMasterIdLst>
  <p:handoutMasterIdLst>
    <p:handoutMasterId r:id="rId17"/>
  </p:handoutMasterIdLst>
  <p:sldIdLst>
    <p:sldId id="256" r:id="rId5"/>
    <p:sldId id="638" r:id="rId6"/>
    <p:sldId id="295" r:id="rId7"/>
    <p:sldId id="265" r:id="rId8"/>
    <p:sldId id="303" r:id="rId9"/>
    <p:sldId id="381" r:id="rId10"/>
    <p:sldId id="587" r:id="rId11"/>
    <p:sldId id="637" r:id="rId12"/>
    <p:sldId id="640" r:id="rId13"/>
    <p:sldId id="639" r:id="rId14"/>
    <p:sldId id="36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Slide" id="{4FF6FECA-72A4-4429-8CEE-38763BC075AD}">
          <p14:sldIdLst>
            <p14:sldId id="256"/>
            <p14:sldId id="638"/>
            <p14:sldId id="295"/>
            <p14:sldId id="265"/>
            <p14:sldId id="303"/>
            <p14:sldId id="381"/>
            <p14:sldId id="587"/>
            <p14:sldId id="637"/>
            <p14:sldId id="640"/>
            <p14:sldId id="639"/>
            <p14:sldId id="364"/>
          </p14:sldIdLst>
        </p14:section>
        <p14:section name="Agenda" id="{0CB7EBF3-0DBF-47C5-9BF1-D11B91AC7E2E}">
          <p14:sldIdLst/>
        </p14:section>
        <p14:section name="WelcomeMessage" id="{A7FB3C91-C079-4A24-A332-6BD4BF671F0B}">
          <p14:sldIdLst/>
        </p14:section>
        <p14:section name="CreativeLiquidSlide (WithPicture)" id="{B4790D6D-8FF8-46BC-A3B8-B67882BE5F18}">
          <p14:sldIdLst/>
        </p14:section>
        <p14:section name="CleanSlide (WithPicture)" id="{C2BA133B-9703-4645-A25E-41EA64EEF614}">
          <p14:sldIdLst/>
        </p14:section>
        <p14:section name="AboutCompany" id="{448856D0-69F0-4B98-9E2D-E1233B20ED8B}">
          <p14:sldIdLst/>
        </p14:section>
        <p14:section name="Timeline&amp;Steps" id="{7E6B5A6D-E071-4EC5-9FBC-510B24869C60}">
          <p14:sldIdLst/>
        </p14:section>
        <p14:section name="Portfolio" id="{1E4799B6-DD42-420E-94FF-44A887736F29}">
          <p14:sldIdLst/>
        </p14:section>
        <p14:section name="Product" id="{D7B8D0CF-7F1B-47C2-B618-CD27F003500A}">
          <p14:sldIdLst/>
        </p14:section>
        <p14:section name="Analyze" id="{F7B2D01A-1430-486B-B7F1-3F0338AA0556}">
          <p14:sldIdLst/>
        </p14:section>
        <p14:section name="Tables" id="{A097F2D7-5C16-4350-BEC8-35815FC39158}">
          <p14:sldIdLst/>
        </p14:section>
        <p14:section name="OurTeam" id="{3800222D-7777-4811-8C87-9CAD9BC7E2CC}">
          <p14:sldIdLst/>
        </p14:section>
        <p14:section name="Infographic" id="{13BDDB59-E21A-4694-9A8B-ED65372183C6}">
          <p14:sldIdLst/>
        </p14:section>
        <p14:section name="Map" id="{65FB118E-96FC-4A63-BF6E-0D3CCC23A165}">
          <p14:sldIdLst/>
        </p14:section>
        <p14:section name="WebApp" id="{A5C9C89B-3C94-4204-BE4D-6D7144148B99}">
          <p14:sldIdLst/>
        </p14:section>
        <p14:section name="PhotoSlide (BONUS)" id="{5429068A-A51F-4AB2-AB67-F3501A6D82A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6432" userDrawn="1">
          <p15:clr>
            <a:srgbClr val="A4A3A4"/>
          </p15:clr>
        </p15:guide>
        <p15:guide id="4" pos="12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bi" initials="s" lastIdx="1" clrIdx="0">
    <p:extLst>
      <p:ext uri="{19B8F6BF-5375-455C-9EA6-DF929625EA0E}">
        <p15:presenceInfo xmlns:p15="http://schemas.microsoft.com/office/powerpoint/2012/main" userId="sob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771C"/>
    <a:srgbClr val="3E4F66"/>
    <a:srgbClr val="333F50"/>
    <a:srgbClr val="3D4D64"/>
    <a:srgbClr val="3C4C62"/>
    <a:srgbClr val="3D4E65"/>
    <a:srgbClr val="FF6C10"/>
    <a:srgbClr val="FF3708"/>
    <a:srgbClr val="FFA118"/>
    <a:srgbClr val="FF85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73" autoAdjust="0"/>
    <p:restoredTop sz="94335" autoAdjust="0"/>
  </p:normalViewPr>
  <p:slideViewPr>
    <p:cSldViewPr snapToGrid="0" showGuides="1">
      <p:cViewPr varScale="1">
        <p:scale>
          <a:sx n="69" d="100"/>
          <a:sy n="69" d="100"/>
        </p:scale>
        <p:origin x="936" y="48"/>
      </p:cViewPr>
      <p:guideLst>
        <p:guide orient="horz" pos="2160"/>
        <p:guide pos="3840"/>
        <p:guide pos="6432"/>
        <p:guide pos="1248"/>
      </p:guideLst>
    </p:cSldViewPr>
  </p:slideViewPr>
  <p:notesTextViewPr>
    <p:cViewPr>
      <p:scale>
        <a:sx n="3" d="2"/>
        <a:sy n="3" d="2"/>
      </p:scale>
      <p:origin x="0" y="0"/>
    </p:cViewPr>
  </p:notesTextViewPr>
  <p:sorterViewPr>
    <p:cViewPr>
      <p:scale>
        <a:sx n="100" d="100"/>
        <a:sy n="100" d="100"/>
      </p:scale>
      <p:origin x="0" y="-228"/>
    </p:cViewPr>
  </p:sorter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8CAA032-DC26-4A69-A842-18F1AAECA4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DA29656-190B-40CB-AA48-7AFE8826A0A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69BC90C-9667-49AD-9229-D3E2389A0DD3}" type="datetimeFigureOut">
              <a:rPr lang="en-US" smtClean="0"/>
              <a:t>9/15/2025</a:t>
            </a:fld>
            <a:endParaRPr lang="en-US" dirty="0"/>
          </a:p>
        </p:txBody>
      </p:sp>
      <p:sp>
        <p:nvSpPr>
          <p:cNvPr id="4" name="Footer Placeholder 3">
            <a:extLst>
              <a:ext uri="{FF2B5EF4-FFF2-40B4-BE49-F238E27FC236}">
                <a16:creationId xmlns:a16="http://schemas.microsoft.com/office/drawing/2014/main" id="{424D6E81-667D-4BFF-A4FC-2A5EF14821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7D999AC-1714-44AF-9368-4AB7700467E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2D6A56-DF7F-4537-8204-07BF7B473802}" type="slidenum">
              <a:rPr lang="en-US" smtClean="0"/>
              <a:t>‹#›</a:t>
            </a:fld>
            <a:endParaRPr lang="en-US" dirty="0"/>
          </a:p>
        </p:txBody>
      </p:sp>
    </p:spTree>
    <p:extLst>
      <p:ext uri="{BB962C8B-B14F-4D97-AF65-F5344CB8AC3E}">
        <p14:creationId xmlns:p14="http://schemas.microsoft.com/office/powerpoint/2010/main" val="38888618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D6439B-1068-481D-B6DD-E3ABF3B07810}" type="datetimeFigureOut">
              <a:rPr lang="en-US" smtClean="0"/>
              <a:t>9/15/2025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0AAA0E-9D13-4878-91BE-7D7F95E079FC}" type="slidenum">
              <a:rPr lang="en-US" smtClean="0"/>
              <a:t>‹#›</a:t>
            </a:fld>
            <a:endParaRPr lang="en-US" dirty="0"/>
          </a:p>
        </p:txBody>
      </p:sp>
    </p:spTree>
    <p:extLst>
      <p:ext uri="{BB962C8B-B14F-4D97-AF65-F5344CB8AC3E}">
        <p14:creationId xmlns:p14="http://schemas.microsoft.com/office/powerpoint/2010/main" val="2710924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On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911887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PageNumber">
    <p:spTree>
      <p:nvGrpSpPr>
        <p:cNvPr id="1" name=""/>
        <p:cNvGrpSpPr/>
        <p:nvPr/>
      </p:nvGrpSpPr>
      <p:grpSpPr>
        <a:xfrm>
          <a:off x="0" y="0"/>
          <a:ext cx="0" cy="0"/>
          <a:chOff x="0" y="0"/>
          <a:chExt cx="0" cy="0"/>
        </a:xfrm>
      </p:grpSpPr>
      <p:sp>
        <p:nvSpPr>
          <p:cNvPr id="11" name="Freeform 5">
            <a:extLst>
              <a:ext uri="{FF2B5EF4-FFF2-40B4-BE49-F238E27FC236}">
                <a16:creationId xmlns:a16="http://schemas.microsoft.com/office/drawing/2014/main" id="{89CDC837-3C09-4056-A1F9-F8898EE4051D}"/>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6" name="Slide Number Placeholder 5">
            <a:extLst>
              <a:ext uri="{FF2B5EF4-FFF2-40B4-BE49-F238E27FC236}">
                <a16:creationId xmlns:a16="http://schemas.microsoft.com/office/drawing/2014/main" id="{E6256737-2D7E-4CD8-A0F6-D1173791A030}"/>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FCD29AB8-BDA1-4F6F-821B-C293583BCE7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488475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CompanyName">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0FF8E9EB-C929-4F03-AA77-56DFB603754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39903BD6-7052-4B2F-9160-C6A3EA30781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34BF55F4-70CE-428C-96AA-886E3033C55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8" name="TextBox 7">
            <a:extLst>
              <a:ext uri="{FF2B5EF4-FFF2-40B4-BE49-F238E27FC236}">
                <a16:creationId xmlns:a16="http://schemas.microsoft.com/office/drawing/2014/main" id="{1801120D-870B-4DE2-859B-4D5101CEBA7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9" name="Straight Connector 8">
            <a:extLst>
              <a:ext uri="{FF2B5EF4-FFF2-40B4-BE49-F238E27FC236}">
                <a16:creationId xmlns:a16="http://schemas.microsoft.com/office/drawing/2014/main" id="{E46C2A81-1776-47AA-9BC4-BFFE81DFA4A0}"/>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Freeform 13">
            <a:extLst>
              <a:ext uri="{FF2B5EF4-FFF2-40B4-BE49-F238E27FC236}">
                <a16:creationId xmlns:a16="http://schemas.microsoft.com/office/drawing/2014/main" id="{59D94A8C-9602-49CF-A728-F95741443024}"/>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accent5"/>
              </a:solidFill>
            </a:endParaRPr>
          </a:p>
        </p:txBody>
      </p:sp>
      <p:sp>
        <p:nvSpPr>
          <p:cNvPr id="13" name="Freeform 13">
            <a:extLst>
              <a:ext uri="{FF2B5EF4-FFF2-40B4-BE49-F238E27FC236}">
                <a16:creationId xmlns:a16="http://schemas.microsoft.com/office/drawing/2014/main" id="{6A281A1F-A8D6-479B-9290-B01CD65331A1}"/>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accent5"/>
              </a:solidFill>
            </a:endParaRPr>
          </a:p>
        </p:txBody>
      </p:sp>
    </p:spTree>
    <p:extLst>
      <p:ext uri="{BB962C8B-B14F-4D97-AF65-F5344CB8AC3E}">
        <p14:creationId xmlns:p14="http://schemas.microsoft.com/office/powerpoint/2010/main" val="879097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BlankCompanyName">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4D1A6E7-819C-4D6B-A60A-83B7AC3B4DC6}"/>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BD931B1-9A77-44EA-B0A2-D67F29CB1270}"/>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0" name="Freeform 13">
            <a:extLst>
              <a:ext uri="{FF2B5EF4-FFF2-40B4-BE49-F238E27FC236}">
                <a16:creationId xmlns:a16="http://schemas.microsoft.com/office/drawing/2014/main" id="{8EFCFC0E-DA3E-4474-BD24-876DFDA19771}"/>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5">
            <a:extLst>
              <a:ext uri="{FF2B5EF4-FFF2-40B4-BE49-F238E27FC236}">
                <a16:creationId xmlns:a16="http://schemas.microsoft.com/office/drawing/2014/main" id="{0FF8E9EB-C929-4F03-AA77-56DFB603754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39903BD6-7052-4B2F-9160-C6A3EA30781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34BF55F4-70CE-428C-96AA-886E3033C55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348348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74F1684-3160-46CA-9A68-BA68BC7A46D3}"/>
              </a:ext>
            </a:extLst>
          </p:cNvPr>
          <p:cNvSpPr>
            <a:spLocks noGrp="1"/>
          </p:cNvSpPr>
          <p:nvPr>
            <p:ph type="pic" sz="quarter" idx="10"/>
          </p:nvPr>
        </p:nvSpPr>
        <p:spPr>
          <a:xfrm>
            <a:off x="0" y="0"/>
            <a:ext cx="12192000" cy="6858000"/>
          </a:xfrm>
          <a:prstGeom prst="rect">
            <a:avLst/>
          </a:prstGeom>
          <a:pattFill prst="pct5">
            <a:fgClr>
              <a:schemeClr val="tx1">
                <a:lumMod val="50000"/>
                <a:lumOff val="50000"/>
              </a:schemeClr>
            </a:fgClr>
            <a:bgClr>
              <a:schemeClr val="bg1"/>
            </a:bgClr>
          </a:pattFill>
        </p:spPr>
        <p:txBody>
          <a:bodyPr/>
          <a:lstStyle/>
          <a:p>
            <a:endParaRPr lang="en-US" dirty="0"/>
          </a:p>
        </p:txBody>
      </p:sp>
    </p:spTree>
    <p:extLst>
      <p:ext uri="{BB962C8B-B14F-4D97-AF65-F5344CB8AC3E}">
        <p14:creationId xmlns:p14="http://schemas.microsoft.com/office/powerpoint/2010/main" val="1358263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6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7B71C568-38E4-4F83-BAA8-1958204279F1}"/>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C170E15-A286-4D36-82F2-C5ADFD5434E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5" name="Freeform 13">
            <a:extLst>
              <a:ext uri="{FF2B5EF4-FFF2-40B4-BE49-F238E27FC236}">
                <a16:creationId xmlns:a16="http://schemas.microsoft.com/office/drawing/2014/main" id="{84D0745F-4F4A-4847-B495-EEB6DF364B2A}"/>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4" name="Rectangle 3">
            <a:extLst>
              <a:ext uri="{FF2B5EF4-FFF2-40B4-BE49-F238E27FC236}">
                <a16:creationId xmlns:a16="http://schemas.microsoft.com/office/drawing/2014/main" id="{59CD7271-D958-45AB-89F3-AA6D99EEFF37}"/>
              </a:ext>
            </a:extLst>
          </p:cNvPr>
          <p:cNvSpPr/>
          <p:nvPr userDrawn="1"/>
        </p:nvSpPr>
        <p:spPr>
          <a:xfrm>
            <a:off x="1291771" y="1466850"/>
            <a:ext cx="8591550" cy="3924300"/>
          </a:xfrm>
          <a:prstGeom prst="rect">
            <a:avLst/>
          </a:prstGeom>
          <a:solidFill>
            <a:schemeClr val="bg1"/>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tx1"/>
              </a:solidFill>
            </a:endParaRPr>
          </a:p>
        </p:txBody>
      </p:sp>
      <p:sp>
        <p:nvSpPr>
          <p:cNvPr id="12" name="Picture Placeholder 11">
            <a:extLst>
              <a:ext uri="{FF2B5EF4-FFF2-40B4-BE49-F238E27FC236}">
                <a16:creationId xmlns:a16="http://schemas.microsoft.com/office/drawing/2014/main" id="{71669B46-4DFB-4DED-A73B-5D7D377F76B1}"/>
              </a:ext>
            </a:extLst>
          </p:cNvPr>
          <p:cNvSpPr>
            <a:spLocks noGrp="1"/>
          </p:cNvSpPr>
          <p:nvPr>
            <p:ph type="pic" sz="quarter" idx="13"/>
          </p:nvPr>
        </p:nvSpPr>
        <p:spPr>
          <a:xfrm>
            <a:off x="1291771" y="1466848"/>
            <a:ext cx="2876548" cy="3924302"/>
          </a:xfrm>
          <a:custGeom>
            <a:avLst/>
            <a:gdLst>
              <a:gd name="connsiteX0" fmla="*/ 0 w 2876548"/>
              <a:gd name="connsiteY0" fmla="*/ 0 h 3924302"/>
              <a:gd name="connsiteX1" fmla="*/ 2876548 w 2876548"/>
              <a:gd name="connsiteY1" fmla="*/ 0 h 3924302"/>
              <a:gd name="connsiteX2" fmla="*/ 2876548 w 2876548"/>
              <a:gd name="connsiteY2" fmla="*/ 3924302 h 3924302"/>
              <a:gd name="connsiteX3" fmla="*/ 0 w 2876548"/>
              <a:gd name="connsiteY3" fmla="*/ 3924302 h 3924302"/>
            </a:gdLst>
            <a:ahLst/>
            <a:cxnLst>
              <a:cxn ang="0">
                <a:pos x="connsiteX0" y="connsiteY0"/>
              </a:cxn>
              <a:cxn ang="0">
                <a:pos x="connsiteX1" y="connsiteY1"/>
              </a:cxn>
              <a:cxn ang="0">
                <a:pos x="connsiteX2" y="connsiteY2"/>
              </a:cxn>
              <a:cxn ang="0">
                <a:pos x="connsiteX3" y="connsiteY3"/>
              </a:cxn>
            </a:cxnLst>
            <a:rect l="l" t="t" r="r" b="b"/>
            <a:pathLst>
              <a:path w="2876548" h="3924302">
                <a:moveTo>
                  <a:pt x="0" y="0"/>
                </a:moveTo>
                <a:lnTo>
                  <a:pt x="2876548" y="0"/>
                </a:lnTo>
                <a:lnTo>
                  <a:pt x="2876548" y="3924302"/>
                </a:lnTo>
                <a:lnTo>
                  <a:pt x="0" y="3924302"/>
                </a:lnTo>
                <a:close/>
              </a:path>
            </a:pathLst>
          </a:custGeom>
          <a:pattFill prst="pct5">
            <a:fgClr>
              <a:schemeClr val="tx1">
                <a:lumMod val="50000"/>
                <a:lumOff val="50000"/>
              </a:schemeClr>
            </a:fgClr>
            <a:bgClr>
              <a:schemeClr val="bg1"/>
            </a:bgClr>
          </a:pattFill>
        </p:spPr>
        <p:txBody>
          <a:bodyPr/>
          <a:lstStyle>
            <a:lvl1pPr>
              <a:defRPr lang="en-US" sz="1800"/>
            </a:lvl1pPr>
          </a:lstStyle>
          <a:p>
            <a:pPr lvl="0"/>
            <a:endParaRPr lang="en-US" dirty="0"/>
          </a:p>
        </p:txBody>
      </p:sp>
      <p:sp>
        <p:nvSpPr>
          <p:cNvPr id="6" name="Rectangle 5">
            <a:extLst>
              <a:ext uri="{FF2B5EF4-FFF2-40B4-BE49-F238E27FC236}">
                <a16:creationId xmlns:a16="http://schemas.microsoft.com/office/drawing/2014/main" id="{9CCE9965-398B-4CC0-A598-6806AB0C423C}"/>
              </a:ext>
            </a:extLst>
          </p:cNvPr>
          <p:cNvSpPr/>
          <p:nvPr userDrawn="1"/>
        </p:nvSpPr>
        <p:spPr>
          <a:xfrm>
            <a:off x="1" y="1466850"/>
            <a:ext cx="1291770" cy="3924300"/>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Freeform 5">
            <a:extLst>
              <a:ext uri="{FF2B5EF4-FFF2-40B4-BE49-F238E27FC236}">
                <a16:creationId xmlns:a16="http://schemas.microsoft.com/office/drawing/2014/main" id="{9AD33E16-D3C3-430E-9296-8B320EEA5B7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45CEA852-57D0-44B9-87A8-F26546D7F21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5471E075-92E3-4E18-914E-C1E08CEE2E0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31961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0-#ppt_w/2"/>
                                          </p:val>
                                        </p:tav>
                                        <p:tav tm="100000">
                                          <p:val>
                                            <p:strVal val="#ppt_x"/>
                                          </p:val>
                                        </p:tav>
                                      </p:tavLst>
                                    </p:anim>
                                    <p:anim calcmode="lin" valueType="num">
                                      <p:cBhvr additive="base">
                                        <p:cTn id="12" dur="1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10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500" fill="hold"/>
                                        <p:tgtEl>
                                          <p:spTgt spid="12"/>
                                        </p:tgtEl>
                                        <p:attrNameLst>
                                          <p:attrName>ppt_x</p:attrName>
                                        </p:attrNameLst>
                                      </p:cBhvr>
                                      <p:tavLst>
                                        <p:tav tm="0">
                                          <p:val>
                                            <p:strVal val="0-#ppt_w/2"/>
                                          </p:val>
                                        </p:tav>
                                        <p:tav tm="100000">
                                          <p:val>
                                            <p:strVal val="#ppt_x"/>
                                          </p:val>
                                        </p:tav>
                                      </p:tavLst>
                                    </p:anim>
                                    <p:anim calcmode="lin" valueType="num">
                                      <p:cBhvr additive="base">
                                        <p:cTn id="16" dur="1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6"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42F6C991-5D70-4B92-AF4F-234A59281D72}"/>
              </a:ext>
            </a:extLst>
          </p:cNvPr>
          <p:cNvSpPr>
            <a:spLocks/>
          </p:cNvSpPr>
          <p:nvPr userDrawn="1"/>
        </p:nvSpPr>
        <p:spPr bwMode="auto">
          <a:xfrm rot="5107000">
            <a:off x="2045166" y="1660067"/>
            <a:ext cx="5038996" cy="1711897"/>
          </a:xfrm>
          <a:custGeom>
            <a:avLst/>
            <a:gdLst>
              <a:gd name="connsiteX0" fmla="*/ 0 w 5038996"/>
              <a:gd name="connsiteY0" fmla="*/ 789436 h 1711897"/>
              <a:gd name="connsiteX1" fmla="*/ 60127 w 5038996"/>
              <a:gd name="connsiteY1" fmla="*/ 85679 h 1711897"/>
              <a:gd name="connsiteX2" fmla="*/ 171920 w 5038996"/>
              <a:gd name="connsiteY2" fmla="*/ 49784 h 1711897"/>
              <a:gd name="connsiteX3" fmla="*/ 708296 w 5038996"/>
              <a:gd name="connsiteY3" fmla="*/ 3747 h 1711897"/>
              <a:gd name="connsiteX4" fmla="*/ 2918096 w 5038996"/>
              <a:gd name="connsiteY4" fmla="*/ 930847 h 1711897"/>
              <a:gd name="connsiteX5" fmla="*/ 5038996 w 5038996"/>
              <a:gd name="connsiteY5" fmla="*/ 765747 h 1711897"/>
              <a:gd name="connsiteX6" fmla="*/ 4804046 w 5038996"/>
              <a:gd name="connsiteY6" fmla="*/ 1178497 h 1711897"/>
              <a:gd name="connsiteX7" fmla="*/ 3826146 w 5038996"/>
              <a:gd name="connsiteY7" fmla="*/ 1597597 h 1711897"/>
              <a:gd name="connsiteX8" fmla="*/ 1381396 w 5038996"/>
              <a:gd name="connsiteY8" fmla="*/ 1711897 h 1711897"/>
              <a:gd name="connsiteX9" fmla="*/ 100941 w 5038996"/>
              <a:gd name="connsiteY9" fmla="*/ 856842 h 1711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8996" h="1711897">
                <a:moveTo>
                  <a:pt x="0" y="789436"/>
                </a:moveTo>
                <a:lnTo>
                  <a:pt x="60127" y="85679"/>
                </a:lnTo>
                <a:lnTo>
                  <a:pt x="171920" y="49784"/>
                </a:lnTo>
                <a:cubicBezTo>
                  <a:pt x="326105" y="11684"/>
                  <a:pt x="505096" y="-8953"/>
                  <a:pt x="708296" y="3747"/>
                </a:cubicBezTo>
                <a:cubicBezTo>
                  <a:pt x="1521096" y="54547"/>
                  <a:pt x="2041796" y="729234"/>
                  <a:pt x="2918096" y="930847"/>
                </a:cubicBezTo>
                <a:cubicBezTo>
                  <a:pt x="3826146" y="1140397"/>
                  <a:pt x="4829446" y="848297"/>
                  <a:pt x="5038996" y="765747"/>
                </a:cubicBezTo>
                <a:lnTo>
                  <a:pt x="4804046" y="1178497"/>
                </a:lnTo>
                <a:cubicBezTo>
                  <a:pt x="4804046" y="1178497"/>
                  <a:pt x="4804046" y="1178497"/>
                  <a:pt x="3826146" y="1597597"/>
                </a:cubicBezTo>
                <a:cubicBezTo>
                  <a:pt x="3826146" y="1597597"/>
                  <a:pt x="3826146" y="1597597"/>
                  <a:pt x="1381396" y="1711897"/>
                </a:cubicBezTo>
                <a:cubicBezTo>
                  <a:pt x="1381396" y="1711897"/>
                  <a:pt x="1381396" y="1711897"/>
                  <a:pt x="100941" y="85684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3" name="Picture Placeholder 12">
            <a:extLst>
              <a:ext uri="{FF2B5EF4-FFF2-40B4-BE49-F238E27FC236}">
                <a16:creationId xmlns:a16="http://schemas.microsoft.com/office/drawing/2014/main" id="{B4AE2CFD-DF9A-4874-980F-D25AB1005E31}"/>
              </a:ext>
            </a:extLst>
          </p:cNvPr>
          <p:cNvSpPr>
            <a:spLocks noGrp="1"/>
          </p:cNvSpPr>
          <p:nvPr>
            <p:ph type="pic" sz="quarter" idx="10"/>
          </p:nvPr>
        </p:nvSpPr>
        <p:spPr>
          <a:xfrm>
            <a:off x="-2" y="-1"/>
            <a:ext cx="5012729" cy="6858000"/>
          </a:xfrm>
          <a:custGeom>
            <a:avLst/>
            <a:gdLst>
              <a:gd name="connsiteX0" fmla="*/ 0 w 5209690"/>
              <a:gd name="connsiteY0" fmla="*/ 0 h 6858000"/>
              <a:gd name="connsiteX1" fmla="*/ 4885889 w 5209690"/>
              <a:gd name="connsiteY1" fmla="*/ 0 h 6858000"/>
              <a:gd name="connsiteX2" fmla="*/ 3757398 w 5209690"/>
              <a:gd name="connsiteY2" fmla="*/ 2012950 h 6858000"/>
              <a:gd name="connsiteX3" fmla="*/ 4978076 w 5209690"/>
              <a:gd name="connsiteY3" fmla="*/ 5289550 h 6858000"/>
              <a:gd name="connsiteX4" fmla="*/ 5191058 w 5209690"/>
              <a:gd name="connsiteY4" fmla="*/ 6858000 h 6858000"/>
              <a:gd name="connsiteX5" fmla="*/ 0 w 5209690"/>
              <a:gd name="connsiteY5" fmla="*/ 6858000 h 6858000"/>
              <a:gd name="connsiteX6" fmla="*/ 0 w 5209690"/>
              <a:gd name="connsiteY6" fmla="*/ 0 h 6858000"/>
              <a:gd name="connsiteX0" fmla="*/ 0 w 5207723"/>
              <a:gd name="connsiteY0" fmla="*/ 151929 h 7009929"/>
              <a:gd name="connsiteX1" fmla="*/ 4885889 w 5207723"/>
              <a:gd name="connsiteY1" fmla="*/ 151929 h 7009929"/>
              <a:gd name="connsiteX2" fmla="*/ 4100298 w 5207723"/>
              <a:gd name="connsiteY2" fmla="*/ 2202979 h 7009929"/>
              <a:gd name="connsiteX3" fmla="*/ 4978076 w 5207723"/>
              <a:gd name="connsiteY3" fmla="*/ 5441479 h 7009929"/>
              <a:gd name="connsiteX4" fmla="*/ 5191058 w 5207723"/>
              <a:gd name="connsiteY4" fmla="*/ 7009929 h 7009929"/>
              <a:gd name="connsiteX5" fmla="*/ 0 w 5207723"/>
              <a:gd name="connsiteY5" fmla="*/ 7009929 h 7009929"/>
              <a:gd name="connsiteX6" fmla="*/ 0 w 5207723"/>
              <a:gd name="connsiteY6" fmla="*/ 151929 h 7009929"/>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0 h 6858000"/>
              <a:gd name="connsiteX1" fmla="*/ 4885889 w 5073993"/>
              <a:gd name="connsiteY1" fmla="*/ 0 h 6858000"/>
              <a:gd name="connsiteX2" fmla="*/ 4100298 w 5073993"/>
              <a:gd name="connsiteY2" fmla="*/ 2101850 h 6858000"/>
              <a:gd name="connsiteX3" fmla="*/ 4978076 w 5073993"/>
              <a:gd name="connsiteY3" fmla="*/ 5289550 h 6858000"/>
              <a:gd name="connsiteX4" fmla="*/ 4810058 w 5073993"/>
              <a:gd name="connsiteY4" fmla="*/ 6845300 h 6858000"/>
              <a:gd name="connsiteX5" fmla="*/ 0 w 5073993"/>
              <a:gd name="connsiteY5" fmla="*/ 6858000 h 6858000"/>
              <a:gd name="connsiteX6" fmla="*/ 0 w 5073993"/>
              <a:gd name="connsiteY6" fmla="*/ 0 h 6858000"/>
              <a:gd name="connsiteX0" fmla="*/ 0 w 5024109"/>
              <a:gd name="connsiteY0" fmla="*/ 0 h 6858000"/>
              <a:gd name="connsiteX1" fmla="*/ 4885889 w 5024109"/>
              <a:gd name="connsiteY1" fmla="*/ 0 h 6858000"/>
              <a:gd name="connsiteX2" fmla="*/ 4100298 w 5024109"/>
              <a:gd name="connsiteY2" fmla="*/ 2101850 h 6858000"/>
              <a:gd name="connsiteX3" fmla="*/ 4978076 w 5024109"/>
              <a:gd name="connsiteY3" fmla="*/ 5289550 h 6858000"/>
              <a:gd name="connsiteX4" fmla="*/ 4810058 w 5024109"/>
              <a:gd name="connsiteY4" fmla="*/ 6845300 h 6858000"/>
              <a:gd name="connsiteX5" fmla="*/ 0 w 5024109"/>
              <a:gd name="connsiteY5" fmla="*/ 6858000 h 6858000"/>
              <a:gd name="connsiteX6" fmla="*/ 0 w 5024109"/>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2729"/>
              <a:gd name="connsiteY0" fmla="*/ 0 h 6858000"/>
              <a:gd name="connsiteX1" fmla="*/ 4885889 w 5012729"/>
              <a:gd name="connsiteY1" fmla="*/ 0 h 6858000"/>
              <a:gd name="connsiteX2" fmla="*/ 4259048 w 5012729"/>
              <a:gd name="connsiteY2" fmla="*/ 2212975 h 6858000"/>
              <a:gd name="connsiteX3" fmla="*/ 4978076 w 5012729"/>
              <a:gd name="connsiteY3" fmla="*/ 5289550 h 6858000"/>
              <a:gd name="connsiteX4" fmla="*/ 4810058 w 5012729"/>
              <a:gd name="connsiteY4" fmla="*/ 6845300 h 6858000"/>
              <a:gd name="connsiteX5" fmla="*/ 0 w 5012729"/>
              <a:gd name="connsiteY5" fmla="*/ 6858000 h 6858000"/>
              <a:gd name="connsiteX6" fmla="*/ 0 w 501272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2729" h="6858000">
                <a:moveTo>
                  <a:pt x="0" y="0"/>
                </a:moveTo>
                <a:lnTo>
                  <a:pt x="4885889" y="0"/>
                </a:lnTo>
                <a:cubicBezTo>
                  <a:pt x="4464372" y="807508"/>
                  <a:pt x="4306704" y="1263650"/>
                  <a:pt x="4259048" y="2212975"/>
                </a:cubicBezTo>
                <a:cubicBezTo>
                  <a:pt x="4246286" y="3222625"/>
                  <a:pt x="4886241" y="4517496"/>
                  <a:pt x="4978076" y="5289550"/>
                </a:cubicBezTo>
                <a:cubicBezTo>
                  <a:pt x="5069911" y="6061604"/>
                  <a:pt x="4967288" y="6403975"/>
                  <a:pt x="4810058" y="6845300"/>
                </a:cubicBezTo>
                <a:lnTo>
                  <a:pt x="0" y="6858000"/>
                </a:lnTo>
                <a:lnTo>
                  <a:pt x="0" y="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Tree>
    <p:extLst>
      <p:ext uri="{BB962C8B-B14F-4D97-AF65-F5344CB8AC3E}">
        <p14:creationId xmlns:p14="http://schemas.microsoft.com/office/powerpoint/2010/main" val="1278336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0-#ppt_w/2"/>
                                          </p:val>
                                        </p:tav>
                                        <p:tav tm="100000">
                                          <p:val>
                                            <p:strVal val="#ppt_x"/>
                                          </p:val>
                                        </p:tav>
                                      </p:tavLst>
                                    </p:anim>
                                    <p:anim calcmode="lin" valueType="num">
                                      <p:cBhvr additive="base">
                                        <p:cTn id="8" dur="1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0-#ppt_w/2"/>
                                          </p:val>
                                        </p:tav>
                                        <p:tav tm="100000">
                                          <p:val>
                                            <p:strVal val="#ppt_x"/>
                                          </p:val>
                                        </p:tav>
                                      </p:tavLst>
                                    </p:anim>
                                    <p:anim calcmode="lin" valueType="num">
                                      <p:cBhvr additive="base">
                                        <p:cTn id="12" dur="1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4C0C1332-5AD1-46A6-BA7E-AFC0C61149D9}"/>
              </a:ext>
            </a:extLst>
          </p:cNvPr>
          <p:cNvSpPr>
            <a:spLocks noGrp="1"/>
          </p:cNvSpPr>
          <p:nvPr>
            <p:ph type="pic" sz="quarter" idx="10"/>
          </p:nvPr>
        </p:nvSpPr>
        <p:spPr>
          <a:xfrm>
            <a:off x="6281739" y="3175"/>
            <a:ext cx="5910263" cy="6851650"/>
          </a:xfrm>
          <a:custGeom>
            <a:avLst/>
            <a:gdLst>
              <a:gd name="connsiteX0" fmla="*/ 0 w 5910263"/>
              <a:gd name="connsiteY0" fmla="*/ 0 h 6851650"/>
              <a:gd name="connsiteX1" fmla="*/ 5910263 w 5910263"/>
              <a:gd name="connsiteY1" fmla="*/ 0 h 6851650"/>
              <a:gd name="connsiteX2" fmla="*/ 5910263 w 5910263"/>
              <a:gd name="connsiteY2" fmla="*/ 6851650 h 6851650"/>
              <a:gd name="connsiteX3" fmla="*/ 2328863 w 5910263"/>
              <a:gd name="connsiteY3" fmla="*/ 6851650 h 6851650"/>
              <a:gd name="connsiteX4" fmla="*/ 1150938 w 5910263"/>
              <a:gd name="connsiteY4" fmla="*/ 5722397 h 6851650"/>
              <a:gd name="connsiteX5" fmla="*/ 1652588 w 5910263"/>
              <a:gd name="connsiteY5" fmla="*/ 3730343 h 6851650"/>
              <a:gd name="connsiteX6" fmla="*/ 1976438 w 5910263"/>
              <a:gd name="connsiteY6" fmla="*/ 1265652 h 6851650"/>
              <a:gd name="connsiteX7" fmla="*/ 0 w 5910263"/>
              <a:gd name="connsiteY7" fmla="*/ 0 h 685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0263" h="6851650">
                <a:moveTo>
                  <a:pt x="0" y="0"/>
                </a:moveTo>
                <a:lnTo>
                  <a:pt x="5910263" y="0"/>
                </a:lnTo>
                <a:cubicBezTo>
                  <a:pt x="5910263" y="6851650"/>
                  <a:pt x="5910263" y="6851650"/>
                  <a:pt x="5910263" y="6851650"/>
                </a:cubicBezTo>
                <a:cubicBezTo>
                  <a:pt x="2328863" y="6851650"/>
                  <a:pt x="2328863" y="6851650"/>
                  <a:pt x="2328863" y="6851650"/>
                </a:cubicBezTo>
                <a:cubicBezTo>
                  <a:pt x="1735138" y="6574095"/>
                  <a:pt x="1320800" y="6231512"/>
                  <a:pt x="1150938" y="5722397"/>
                </a:cubicBezTo>
                <a:cubicBezTo>
                  <a:pt x="950913" y="5122877"/>
                  <a:pt x="1035050" y="4781881"/>
                  <a:pt x="1652588" y="3730343"/>
                </a:cubicBezTo>
                <a:cubicBezTo>
                  <a:pt x="2197100" y="2805687"/>
                  <a:pt x="2443163" y="2122108"/>
                  <a:pt x="1976438" y="1265652"/>
                </a:cubicBezTo>
                <a:cubicBezTo>
                  <a:pt x="1654175" y="672477"/>
                  <a:pt x="742950" y="255351"/>
                  <a:pt x="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Tree>
    <p:extLst>
      <p:ext uri="{BB962C8B-B14F-4D97-AF65-F5344CB8AC3E}">
        <p14:creationId xmlns:p14="http://schemas.microsoft.com/office/powerpoint/2010/main" val="2578235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Freeform 6">
            <a:extLst>
              <a:ext uri="{FF2B5EF4-FFF2-40B4-BE49-F238E27FC236}">
                <a16:creationId xmlns:a16="http://schemas.microsoft.com/office/drawing/2014/main" id="{BBB6C0FB-CEDF-4312-BEB0-9351A6273E20}"/>
              </a:ext>
            </a:extLst>
          </p:cNvPr>
          <p:cNvSpPr>
            <a:spLocks/>
          </p:cNvSpPr>
          <p:nvPr userDrawn="1"/>
        </p:nvSpPr>
        <p:spPr bwMode="auto">
          <a:xfrm>
            <a:off x="0" y="3873500"/>
            <a:ext cx="5568950" cy="1758950"/>
          </a:xfrm>
          <a:custGeom>
            <a:avLst/>
            <a:gdLst>
              <a:gd name="T0" fmla="*/ 3508 w 3508"/>
              <a:gd name="T1" fmla="*/ 512 h 1108"/>
              <a:gd name="T2" fmla="*/ 2172 w 3508"/>
              <a:gd name="T3" fmla="*/ 616 h 1108"/>
              <a:gd name="T4" fmla="*/ 780 w 3508"/>
              <a:gd name="T5" fmla="*/ 32 h 1108"/>
              <a:gd name="T6" fmla="*/ 0 w 3508"/>
              <a:gd name="T7" fmla="*/ 304 h 1108"/>
              <a:gd name="T8" fmla="*/ 1204 w 3508"/>
              <a:gd name="T9" fmla="*/ 1108 h 1108"/>
              <a:gd name="T10" fmla="*/ 2744 w 3508"/>
              <a:gd name="T11" fmla="*/ 1036 h 1108"/>
              <a:gd name="T12" fmla="*/ 3360 w 3508"/>
              <a:gd name="T13" fmla="*/ 772 h 1108"/>
              <a:gd name="T14" fmla="*/ 3508 w 3508"/>
              <a:gd name="T15" fmla="*/ 512 h 1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08" h="1108">
                <a:moveTo>
                  <a:pt x="3508" y="512"/>
                </a:moveTo>
                <a:cubicBezTo>
                  <a:pt x="3376" y="564"/>
                  <a:pt x="2744" y="748"/>
                  <a:pt x="2172" y="616"/>
                </a:cubicBezTo>
                <a:cubicBezTo>
                  <a:pt x="1620" y="489"/>
                  <a:pt x="1292" y="64"/>
                  <a:pt x="780" y="32"/>
                </a:cubicBezTo>
                <a:cubicBezTo>
                  <a:pt x="268" y="0"/>
                  <a:pt x="0" y="304"/>
                  <a:pt x="0" y="304"/>
                </a:cubicBezTo>
                <a:cubicBezTo>
                  <a:pt x="1204" y="1108"/>
                  <a:pt x="1204" y="1108"/>
                  <a:pt x="1204" y="1108"/>
                </a:cubicBezTo>
                <a:cubicBezTo>
                  <a:pt x="2744" y="1036"/>
                  <a:pt x="2744" y="1036"/>
                  <a:pt x="2744" y="1036"/>
                </a:cubicBezTo>
                <a:cubicBezTo>
                  <a:pt x="3360" y="772"/>
                  <a:pt x="3360" y="772"/>
                  <a:pt x="3360" y="772"/>
                </a:cubicBezTo>
                <a:lnTo>
                  <a:pt x="3508" y="512"/>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Picture Placeholder 7">
            <a:extLst>
              <a:ext uri="{FF2B5EF4-FFF2-40B4-BE49-F238E27FC236}">
                <a16:creationId xmlns:a16="http://schemas.microsoft.com/office/drawing/2014/main" id="{9E771FEE-E60D-4494-9362-469866CB89FF}"/>
              </a:ext>
            </a:extLst>
          </p:cNvPr>
          <p:cNvSpPr>
            <a:spLocks noGrp="1"/>
          </p:cNvSpPr>
          <p:nvPr>
            <p:ph type="pic" sz="quarter" idx="10"/>
          </p:nvPr>
        </p:nvSpPr>
        <p:spPr>
          <a:xfrm>
            <a:off x="-12700" y="3289116"/>
            <a:ext cx="12192000" cy="3572060"/>
          </a:xfrm>
          <a:custGeom>
            <a:avLst/>
            <a:gdLst>
              <a:gd name="connsiteX0" fmla="*/ 9857640 w 12192000"/>
              <a:gd name="connsiteY0" fmla="*/ 9 h 3572060"/>
              <a:gd name="connsiteX1" fmla="*/ 12192000 w 12192000"/>
              <a:gd name="connsiteY1" fmla="*/ 393885 h 3572060"/>
              <a:gd name="connsiteX2" fmla="*/ 12192000 w 12192000"/>
              <a:gd name="connsiteY2" fmla="*/ 3543485 h 3572060"/>
              <a:gd name="connsiteX3" fmla="*/ 0 w 12192000"/>
              <a:gd name="connsiteY3" fmla="*/ 3572060 h 3572060"/>
              <a:gd name="connsiteX4" fmla="*/ 0 w 12192000"/>
              <a:gd name="connsiteY4" fmla="*/ 844735 h 3572060"/>
              <a:gd name="connsiteX5" fmla="*/ 3429000 w 12192000"/>
              <a:gd name="connsiteY5" fmla="*/ 1924235 h 3572060"/>
              <a:gd name="connsiteX6" fmla="*/ 9147175 w 12192000"/>
              <a:gd name="connsiteY6" fmla="*/ 36697 h 3572060"/>
              <a:gd name="connsiteX7" fmla="*/ 9857640 w 12192000"/>
              <a:gd name="connsiteY7" fmla="*/ 9 h 357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572060">
                <a:moveTo>
                  <a:pt x="9857640" y="9"/>
                </a:moveTo>
                <a:cubicBezTo>
                  <a:pt x="10844355" y="-1533"/>
                  <a:pt x="11652845" y="202988"/>
                  <a:pt x="12192000" y="393885"/>
                </a:cubicBezTo>
                <a:lnTo>
                  <a:pt x="12192000" y="3543485"/>
                </a:lnTo>
                <a:cubicBezTo>
                  <a:pt x="0" y="3572060"/>
                  <a:pt x="0" y="3572060"/>
                  <a:pt x="0" y="3572060"/>
                </a:cubicBezTo>
                <a:cubicBezTo>
                  <a:pt x="0" y="844735"/>
                  <a:pt x="0" y="844735"/>
                  <a:pt x="0" y="844735"/>
                </a:cubicBezTo>
                <a:cubicBezTo>
                  <a:pt x="1050925" y="970147"/>
                  <a:pt x="2209800" y="1954397"/>
                  <a:pt x="3429000" y="1924235"/>
                </a:cubicBezTo>
                <a:cubicBezTo>
                  <a:pt x="4962526" y="1886135"/>
                  <a:pt x="6908800" y="265297"/>
                  <a:pt x="9147175" y="36697"/>
                </a:cubicBezTo>
                <a:cubicBezTo>
                  <a:pt x="9392741" y="11694"/>
                  <a:pt x="9629936" y="365"/>
                  <a:pt x="9857640" y="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Tree>
    <p:extLst>
      <p:ext uri="{BB962C8B-B14F-4D97-AF65-F5344CB8AC3E}">
        <p14:creationId xmlns:p14="http://schemas.microsoft.com/office/powerpoint/2010/main" val="277685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ppt_x"/>
                                          </p:val>
                                        </p:tav>
                                        <p:tav tm="100000">
                                          <p:val>
                                            <p:strVal val="#ppt_x"/>
                                          </p:val>
                                        </p:tav>
                                      </p:tavLst>
                                    </p:anim>
                                    <p:anim calcmode="lin" valueType="num">
                                      <p:cBhvr additive="base">
                                        <p:cTn id="12"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3_Custom Layout">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881D81FF-AAA2-4084-8502-B4FBD00D02E3}"/>
              </a:ext>
            </a:extLst>
          </p:cNvPr>
          <p:cNvSpPr>
            <a:spLocks/>
          </p:cNvSpPr>
          <p:nvPr userDrawn="1"/>
        </p:nvSpPr>
        <p:spPr bwMode="auto">
          <a:xfrm flipH="1" flipV="1">
            <a:off x="6495294" y="1403759"/>
            <a:ext cx="5568950" cy="1758950"/>
          </a:xfrm>
          <a:custGeom>
            <a:avLst/>
            <a:gdLst>
              <a:gd name="T0" fmla="*/ 3508 w 3508"/>
              <a:gd name="T1" fmla="*/ 512 h 1108"/>
              <a:gd name="T2" fmla="*/ 2172 w 3508"/>
              <a:gd name="T3" fmla="*/ 616 h 1108"/>
              <a:gd name="T4" fmla="*/ 780 w 3508"/>
              <a:gd name="T5" fmla="*/ 32 h 1108"/>
              <a:gd name="T6" fmla="*/ 0 w 3508"/>
              <a:gd name="T7" fmla="*/ 304 h 1108"/>
              <a:gd name="T8" fmla="*/ 1204 w 3508"/>
              <a:gd name="T9" fmla="*/ 1108 h 1108"/>
              <a:gd name="T10" fmla="*/ 2744 w 3508"/>
              <a:gd name="T11" fmla="*/ 1036 h 1108"/>
              <a:gd name="T12" fmla="*/ 3360 w 3508"/>
              <a:gd name="T13" fmla="*/ 772 h 1108"/>
              <a:gd name="T14" fmla="*/ 3508 w 3508"/>
              <a:gd name="T15" fmla="*/ 512 h 1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08" h="1108">
                <a:moveTo>
                  <a:pt x="3508" y="512"/>
                </a:moveTo>
                <a:cubicBezTo>
                  <a:pt x="3376" y="564"/>
                  <a:pt x="2744" y="748"/>
                  <a:pt x="2172" y="616"/>
                </a:cubicBezTo>
                <a:cubicBezTo>
                  <a:pt x="1620" y="489"/>
                  <a:pt x="1292" y="64"/>
                  <a:pt x="780" y="32"/>
                </a:cubicBezTo>
                <a:cubicBezTo>
                  <a:pt x="268" y="0"/>
                  <a:pt x="0" y="304"/>
                  <a:pt x="0" y="304"/>
                </a:cubicBezTo>
                <a:cubicBezTo>
                  <a:pt x="1204" y="1108"/>
                  <a:pt x="1204" y="1108"/>
                  <a:pt x="1204" y="1108"/>
                </a:cubicBezTo>
                <a:cubicBezTo>
                  <a:pt x="2744" y="1036"/>
                  <a:pt x="2744" y="1036"/>
                  <a:pt x="2744" y="1036"/>
                </a:cubicBezTo>
                <a:cubicBezTo>
                  <a:pt x="3360" y="772"/>
                  <a:pt x="3360" y="772"/>
                  <a:pt x="3360" y="772"/>
                </a:cubicBezTo>
                <a:lnTo>
                  <a:pt x="3508" y="512"/>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3" name="Freeform 5">
            <a:extLst>
              <a:ext uri="{FF2B5EF4-FFF2-40B4-BE49-F238E27FC236}">
                <a16:creationId xmlns:a16="http://schemas.microsoft.com/office/drawing/2014/main" id="{8B19884F-877F-47B5-8ACF-302A918E4261}"/>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4" name="Slide Number Placeholder 5">
            <a:extLst>
              <a:ext uri="{FF2B5EF4-FFF2-40B4-BE49-F238E27FC236}">
                <a16:creationId xmlns:a16="http://schemas.microsoft.com/office/drawing/2014/main" id="{EA919576-B2DE-4B3B-98AE-B88641B220CC}"/>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5" name="TextBox 4">
            <a:extLst>
              <a:ext uri="{FF2B5EF4-FFF2-40B4-BE49-F238E27FC236}">
                <a16:creationId xmlns:a16="http://schemas.microsoft.com/office/drawing/2014/main" id="{857796B9-FF32-44D8-B11B-3530FDBFC56E}"/>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6" name="Picture Placeholder 14">
            <a:extLst>
              <a:ext uri="{FF2B5EF4-FFF2-40B4-BE49-F238E27FC236}">
                <a16:creationId xmlns:a16="http://schemas.microsoft.com/office/drawing/2014/main" id="{BCA49F31-6B7A-41E2-A82E-3CA836404FE5}"/>
              </a:ext>
            </a:extLst>
          </p:cNvPr>
          <p:cNvSpPr>
            <a:spLocks noGrp="1"/>
          </p:cNvSpPr>
          <p:nvPr>
            <p:ph type="pic" sz="quarter" idx="11"/>
          </p:nvPr>
        </p:nvSpPr>
        <p:spPr>
          <a:xfrm>
            <a:off x="-4233" y="-25400"/>
            <a:ext cx="12192000" cy="3572059"/>
          </a:xfrm>
          <a:custGeom>
            <a:avLst/>
            <a:gdLst>
              <a:gd name="connsiteX0" fmla="*/ 12192000 w 12192000"/>
              <a:gd name="connsiteY0" fmla="*/ 0 h 3572059"/>
              <a:gd name="connsiteX1" fmla="*/ 12192000 w 12192000"/>
              <a:gd name="connsiteY1" fmla="*/ 2727325 h 3572059"/>
              <a:gd name="connsiteX2" fmla="*/ 8763000 w 12192000"/>
              <a:gd name="connsiteY2" fmla="*/ 1647825 h 3572059"/>
              <a:gd name="connsiteX3" fmla="*/ 3044825 w 12192000"/>
              <a:gd name="connsiteY3" fmla="*/ 3535363 h 3572059"/>
              <a:gd name="connsiteX4" fmla="*/ 2334360 w 12192000"/>
              <a:gd name="connsiteY4" fmla="*/ 3572051 h 3572059"/>
              <a:gd name="connsiteX5" fmla="*/ 0 w 12192000"/>
              <a:gd name="connsiteY5" fmla="*/ 3178175 h 3572059"/>
              <a:gd name="connsiteX6" fmla="*/ 0 w 12192000"/>
              <a:gd name="connsiteY6" fmla="*/ 28575 h 3572059"/>
              <a:gd name="connsiteX7" fmla="*/ 12192000 w 12192000"/>
              <a:gd name="connsiteY7" fmla="*/ 0 h 3572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572059">
                <a:moveTo>
                  <a:pt x="12192000" y="0"/>
                </a:moveTo>
                <a:cubicBezTo>
                  <a:pt x="12192000" y="2727325"/>
                  <a:pt x="12192000" y="2727325"/>
                  <a:pt x="12192000" y="2727325"/>
                </a:cubicBezTo>
                <a:cubicBezTo>
                  <a:pt x="11141075" y="2601913"/>
                  <a:pt x="9982200" y="1617663"/>
                  <a:pt x="8763000" y="1647825"/>
                </a:cubicBezTo>
                <a:cubicBezTo>
                  <a:pt x="7229474" y="1685925"/>
                  <a:pt x="5283201" y="3306763"/>
                  <a:pt x="3044825" y="3535363"/>
                </a:cubicBezTo>
                <a:cubicBezTo>
                  <a:pt x="2799259" y="3560366"/>
                  <a:pt x="2562064" y="3571695"/>
                  <a:pt x="2334360" y="3572051"/>
                </a:cubicBezTo>
                <a:cubicBezTo>
                  <a:pt x="1347645" y="3573593"/>
                  <a:pt x="539155" y="3369072"/>
                  <a:pt x="0" y="3178175"/>
                </a:cubicBezTo>
                <a:lnTo>
                  <a:pt x="0" y="28575"/>
                </a:lnTo>
                <a:cubicBezTo>
                  <a:pt x="12192000" y="0"/>
                  <a:pt x="12192000" y="0"/>
                  <a:pt x="1219200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dirty="0"/>
            </a:lvl1pPr>
          </a:lstStyle>
          <a:p>
            <a:pPr lvl="0"/>
            <a:endParaRPr lang="en-US" dirty="0"/>
          </a:p>
        </p:txBody>
      </p:sp>
    </p:spTree>
    <p:extLst>
      <p:ext uri="{BB962C8B-B14F-4D97-AF65-F5344CB8AC3E}">
        <p14:creationId xmlns:p14="http://schemas.microsoft.com/office/powerpoint/2010/main" val="34515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6" name="Freeform 6">
            <a:extLst>
              <a:ext uri="{FF2B5EF4-FFF2-40B4-BE49-F238E27FC236}">
                <a16:creationId xmlns:a16="http://schemas.microsoft.com/office/drawing/2014/main" id="{D30207A4-8BE3-4286-856B-CBE79CD43C53}"/>
              </a:ext>
            </a:extLst>
          </p:cNvPr>
          <p:cNvSpPr>
            <a:spLocks/>
          </p:cNvSpPr>
          <p:nvPr userDrawn="1"/>
        </p:nvSpPr>
        <p:spPr bwMode="auto">
          <a:xfrm>
            <a:off x="2216997" y="2638425"/>
            <a:ext cx="3668713" cy="4219575"/>
          </a:xfrm>
          <a:custGeom>
            <a:avLst/>
            <a:gdLst>
              <a:gd name="T0" fmla="*/ 1949 w 2309"/>
              <a:gd name="T1" fmla="*/ 2178 h 2658"/>
              <a:gd name="T2" fmla="*/ 1944 w 2309"/>
              <a:gd name="T3" fmla="*/ 2658 h 2658"/>
              <a:gd name="T4" fmla="*/ 0 w 2309"/>
              <a:gd name="T5" fmla="*/ 2658 h 2658"/>
              <a:gd name="T6" fmla="*/ 455 w 2309"/>
              <a:gd name="T7" fmla="*/ 1458 h 2658"/>
              <a:gd name="T8" fmla="*/ 1031 w 2309"/>
              <a:gd name="T9" fmla="*/ 72 h 2658"/>
              <a:gd name="T10" fmla="*/ 2039 w 2309"/>
              <a:gd name="T11" fmla="*/ 0 h 2658"/>
              <a:gd name="T12" fmla="*/ 2309 w 2309"/>
              <a:gd name="T13" fmla="*/ 126 h 2658"/>
              <a:gd name="T14" fmla="*/ 1361 w 2309"/>
              <a:gd name="T15" fmla="*/ 984 h 2658"/>
              <a:gd name="T16" fmla="*/ 1949 w 2309"/>
              <a:gd name="T17" fmla="*/ 2178 h 2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9" h="2658">
                <a:moveTo>
                  <a:pt x="1949" y="2178"/>
                </a:moveTo>
                <a:cubicBezTo>
                  <a:pt x="1971" y="2325"/>
                  <a:pt x="1976" y="2492"/>
                  <a:pt x="1944" y="2658"/>
                </a:cubicBezTo>
                <a:cubicBezTo>
                  <a:pt x="0" y="2658"/>
                  <a:pt x="0" y="2658"/>
                  <a:pt x="0" y="2658"/>
                </a:cubicBezTo>
                <a:cubicBezTo>
                  <a:pt x="183" y="2183"/>
                  <a:pt x="455" y="1474"/>
                  <a:pt x="455" y="1458"/>
                </a:cubicBezTo>
                <a:cubicBezTo>
                  <a:pt x="455" y="1434"/>
                  <a:pt x="1031" y="72"/>
                  <a:pt x="1031" y="72"/>
                </a:cubicBezTo>
                <a:cubicBezTo>
                  <a:pt x="2039" y="0"/>
                  <a:pt x="2039" y="0"/>
                  <a:pt x="2039" y="0"/>
                </a:cubicBezTo>
                <a:cubicBezTo>
                  <a:pt x="2309" y="126"/>
                  <a:pt x="2309" y="126"/>
                  <a:pt x="2309" y="126"/>
                </a:cubicBezTo>
                <a:cubicBezTo>
                  <a:pt x="1985" y="276"/>
                  <a:pt x="1373" y="522"/>
                  <a:pt x="1361" y="984"/>
                </a:cubicBezTo>
                <a:cubicBezTo>
                  <a:pt x="1349" y="1446"/>
                  <a:pt x="1901" y="1848"/>
                  <a:pt x="1949" y="2178"/>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Picture Placeholder 10">
            <a:extLst>
              <a:ext uri="{FF2B5EF4-FFF2-40B4-BE49-F238E27FC236}">
                <a16:creationId xmlns:a16="http://schemas.microsoft.com/office/drawing/2014/main" id="{4D577741-C48A-4EAF-A7B5-5BC2F519C463}"/>
              </a:ext>
            </a:extLst>
          </p:cNvPr>
          <p:cNvSpPr>
            <a:spLocks noGrp="1"/>
          </p:cNvSpPr>
          <p:nvPr>
            <p:ph type="pic" sz="quarter" idx="10"/>
          </p:nvPr>
        </p:nvSpPr>
        <p:spPr>
          <a:xfrm>
            <a:off x="0" y="0"/>
            <a:ext cx="8229709" cy="6858000"/>
          </a:xfrm>
          <a:custGeom>
            <a:avLst/>
            <a:gdLst>
              <a:gd name="connsiteX0" fmla="*/ 0 w 8229709"/>
              <a:gd name="connsiteY0" fmla="*/ 0 h 6858000"/>
              <a:gd name="connsiteX1" fmla="*/ 8229598 w 8229709"/>
              <a:gd name="connsiteY1" fmla="*/ 0 h 6858000"/>
              <a:gd name="connsiteX2" fmla="*/ 7884778 w 8229709"/>
              <a:gd name="connsiteY2" fmla="*/ 409575 h 6858000"/>
              <a:gd name="connsiteX3" fmla="*/ 6959961 w 8229709"/>
              <a:gd name="connsiteY3" fmla="*/ 1390650 h 6858000"/>
              <a:gd name="connsiteX4" fmla="*/ 6159089 w 8229709"/>
              <a:gd name="connsiteY4" fmla="*/ 2733675 h 6858000"/>
              <a:gd name="connsiteX5" fmla="*/ 3889951 w 8229709"/>
              <a:gd name="connsiteY5" fmla="*/ 3838575 h 6858000"/>
              <a:gd name="connsiteX6" fmla="*/ 4061567 w 8229709"/>
              <a:gd name="connsiteY6" fmla="*/ 5953125 h 6858000"/>
              <a:gd name="connsiteX7" fmla="*/ 3050942 w 8229709"/>
              <a:gd name="connsiteY7" fmla="*/ 6858000 h 6858000"/>
              <a:gd name="connsiteX8" fmla="*/ 0 w 8229709"/>
              <a:gd name="connsiteY8" fmla="*/ 6858000 h 6858000"/>
              <a:gd name="connsiteX9" fmla="*/ 0 w 8229709"/>
              <a:gd name="connsiteY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29709" h="6858000">
                <a:moveTo>
                  <a:pt x="0" y="0"/>
                </a:moveTo>
                <a:cubicBezTo>
                  <a:pt x="8229598" y="0"/>
                  <a:pt x="8229598" y="0"/>
                  <a:pt x="8229598" y="0"/>
                </a:cubicBezTo>
                <a:cubicBezTo>
                  <a:pt x="8232776" y="130175"/>
                  <a:pt x="8169215" y="274638"/>
                  <a:pt x="7884778" y="409575"/>
                </a:cubicBezTo>
                <a:cubicBezTo>
                  <a:pt x="7408069" y="638175"/>
                  <a:pt x="7007632" y="1000125"/>
                  <a:pt x="6959961" y="1390650"/>
                </a:cubicBezTo>
                <a:cubicBezTo>
                  <a:pt x="6912290" y="1781175"/>
                  <a:pt x="6902756" y="2390775"/>
                  <a:pt x="6159089" y="2733675"/>
                </a:cubicBezTo>
                <a:cubicBezTo>
                  <a:pt x="5415422" y="3076575"/>
                  <a:pt x="4185511" y="3009900"/>
                  <a:pt x="3889951" y="3838575"/>
                </a:cubicBezTo>
                <a:cubicBezTo>
                  <a:pt x="3594391" y="4667250"/>
                  <a:pt x="4271319" y="5372100"/>
                  <a:pt x="4061567" y="5953125"/>
                </a:cubicBezTo>
                <a:cubicBezTo>
                  <a:pt x="3945567" y="6275388"/>
                  <a:pt x="3581679" y="6599238"/>
                  <a:pt x="3050942" y="6858000"/>
                </a:cubicBezTo>
                <a:cubicBezTo>
                  <a:pt x="0" y="6858000"/>
                  <a:pt x="0" y="6858000"/>
                  <a:pt x="0" y="6858000"/>
                </a:cubicBezTo>
                <a:cubicBezTo>
                  <a:pt x="0" y="0"/>
                  <a:pt x="0" y="0"/>
                  <a:pt x="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dirty="0"/>
            </a:lvl1pPr>
          </a:lstStyle>
          <a:p>
            <a:pPr lvl="0"/>
            <a:endParaRPr lang="en-US" dirty="0"/>
          </a:p>
        </p:txBody>
      </p:sp>
      <p:sp>
        <p:nvSpPr>
          <p:cNvPr id="7" name="Freeform 5">
            <a:extLst>
              <a:ext uri="{FF2B5EF4-FFF2-40B4-BE49-F238E27FC236}">
                <a16:creationId xmlns:a16="http://schemas.microsoft.com/office/drawing/2014/main" id="{8B19884F-877F-47B5-8ACF-302A918E4261}"/>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EA919576-B2DE-4B3B-98AE-B88641B220CC}"/>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857796B9-FF32-44D8-B11B-3530FDBFC56E}"/>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54692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0-#ppt_w/2"/>
                                          </p:val>
                                        </p:tav>
                                        <p:tav tm="100000">
                                          <p:val>
                                            <p:strVal val="#ppt_x"/>
                                          </p:val>
                                        </p:tav>
                                      </p:tavLst>
                                    </p:anim>
                                    <p:anim calcmode="lin" valueType="num">
                                      <p:cBhvr additive="base">
                                        <p:cTn id="8" dur="1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0-#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B2A57373-7DAE-404E-94AB-13069D92867C}"/>
              </a:ext>
            </a:extLst>
          </p:cNvPr>
          <p:cNvSpPr>
            <a:spLocks/>
          </p:cNvSpPr>
          <p:nvPr userDrawn="1"/>
        </p:nvSpPr>
        <p:spPr bwMode="auto">
          <a:xfrm rot="16493000" flipH="1">
            <a:off x="5041843" y="1657875"/>
            <a:ext cx="5038996" cy="1711897"/>
          </a:xfrm>
          <a:custGeom>
            <a:avLst/>
            <a:gdLst>
              <a:gd name="connsiteX0" fmla="*/ 0 w 5038996"/>
              <a:gd name="connsiteY0" fmla="*/ 789436 h 1711897"/>
              <a:gd name="connsiteX1" fmla="*/ 60127 w 5038996"/>
              <a:gd name="connsiteY1" fmla="*/ 85679 h 1711897"/>
              <a:gd name="connsiteX2" fmla="*/ 171920 w 5038996"/>
              <a:gd name="connsiteY2" fmla="*/ 49784 h 1711897"/>
              <a:gd name="connsiteX3" fmla="*/ 708296 w 5038996"/>
              <a:gd name="connsiteY3" fmla="*/ 3747 h 1711897"/>
              <a:gd name="connsiteX4" fmla="*/ 2918096 w 5038996"/>
              <a:gd name="connsiteY4" fmla="*/ 930847 h 1711897"/>
              <a:gd name="connsiteX5" fmla="*/ 5038996 w 5038996"/>
              <a:gd name="connsiteY5" fmla="*/ 765747 h 1711897"/>
              <a:gd name="connsiteX6" fmla="*/ 4804046 w 5038996"/>
              <a:gd name="connsiteY6" fmla="*/ 1178497 h 1711897"/>
              <a:gd name="connsiteX7" fmla="*/ 3826146 w 5038996"/>
              <a:gd name="connsiteY7" fmla="*/ 1597597 h 1711897"/>
              <a:gd name="connsiteX8" fmla="*/ 1381396 w 5038996"/>
              <a:gd name="connsiteY8" fmla="*/ 1711897 h 1711897"/>
              <a:gd name="connsiteX9" fmla="*/ 100941 w 5038996"/>
              <a:gd name="connsiteY9" fmla="*/ 856842 h 1711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8996" h="1711897">
                <a:moveTo>
                  <a:pt x="0" y="789436"/>
                </a:moveTo>
                <a:lnTo>
                  <a:pt x="60127" y="85679"/>
                </a:lnTo>
                <a:lnTo>
                  <a:pt x="171920" y="49784"/>
                </a:lnTo>
                <a:cubicBezTo>
                  <a:pt x="326105" y="11684"/>
                  <a:pt x="505096" y="-8953"/>
                  <a:pt x="708296" y="3747"/>
                </a:cubicBezTo>
                <a:cubicBezTo>
                  <a:pt x="1521096" y="54547"/>
                  <a:pt x="2041796" y="729234"/>
                  <a:pt x="2918096" y="930847"/>
                </a:cubicBezTo>
                <a:cubicBezTo>
                  <a:pt x="3826146" y="1140397"/>
                  <a:pt x="4829446" y="848297"/>
                  <a:pt x="5038996" y="765747"/>
                </a:cubicBezTo>
                <a:lnTo>
                  <a:pt x="4804046" y="1178497"/>
                </a:lnTo>
                <a:cubicBezTo>
                  <a:pt x="4804046" y="1178497"/>
                  <a:pt x="4804046" y="1178497"/>
                  <a:pt x="3826146" y="1597597"/>
                </a:cubicBezTo>
                <a:cubicBezTo>
                  <a:pt x="3826146" y="1597597"/>
                  <a:pt x="3826146" y="1597597"/>
                  <a:pt x="1381396" y="1711897"/>
                </a:cubicBezTo>
                <a:cubicBezTo>
                  <a:pt x="1381396" y="1711897"/>
                  <a:pt x="1381396" y="1711897"/>
                  <a:pt x="100941" y="85684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Picture Placeholder 12">
            <a:extLst>
              <a:ext uri="{FF2B5EF4-FFF2-40B4-BE49-F238E27FC236}">
                <a16:creationId xmlns:a16="http://schemas.microsoft.com/office/drawing/2014/main" id="{E4258BAF-BB67-415D-9074-7300A36E0825}"/>
              </a:ext>
            </a:extLst>
          </p:cNvPr>
          <p:cNvSpPr>
            <a:spLocks noGrp="1"/>
          </p:cNvSpPr>
          <p:nvPr>
            <p:ph type="pic" sz="quarter" idx="10"/>
          </p:nvPr>
        </p:nvSpPr>
        <p:spPr>
          <a:xfrm flipH="1">
            <a:off x="7179271" y="-1"/>
            <a:ext cx="5012729" cy="6858000"/>
          </a:xfrm>
          <a:custGeom>
            <a:avLst/>
            <a:gdLst>
              <a:gd name="connsiteX0" fmla="*/ 0 w 5209690"/>
              <a:gd name="connsiteY0" fmla="*/ 0 h 6858000"/>
              <a:gd name="connsiteX1" fmla="*/ 4885889 w 5209690"/>
              <a:gd name="connsiteY1" fmla="*/ 0 h 6858000"/>
              <a:gd name="connsiteX2" fmla="*/ 3757398 w 5209690"/>
              <a:gd name="connsiteY2" fmla="*/ 2012950 h 6858000"/>
              <a:gd name="connsiteX3" fmla="*/ 4978076 w 5209690"/>
              <a:gd name="connsiteY3" fmla="*/ 5289550 h 6858000"/>
              <a:gd name="connsiteX4" fmla="*/ 5191058 w 5209690"/>
              <a:gd name="connsiteY4" fmla="*/ 6858000 h 6858000"/>
              <a:gd name="connsiteX5" fmla="*/ 0 w 5209690"/>
              <a:gd name="connsiteY5" fmla="*/ 6858000 h 6858000"/>
              <a:gd name="connsiteX6" fmla="*/ 0 w 5209690"/>
              <a:gd name="connsiteY6" fmla="*/ 0 h 6858000"/>
              <a:gd name="connsiteX0" fmla="*/ 0 w 5207723"/>
              <a:gd name="connsiteY0" fmla="*/ 151929 h 7009929"/>
              <a:gd name="connsiteX1" fmla="*/ 4885889 w 5207723"/>
              <a:gd name="connsiteY1" fmla="*/ 151929 h 7009929"/>
              <a:gd name="connsiteX2" fmla="*/ 4100298 w 5207723"/>
              <a:gd name="connsiteY2" fmla="*/ 2202979 h 7009929"/>
              <a:gd name="connsiteX3" fmla="*/ 4978076 w 5207723"/>
              <a:gd name="connsiteY3" fmla="*/ 5441479 h 7009929"/>
              <a:gd name="connsiteX4" fmla="*/ 5191058 w 5207723"/>
              <a:gd name="connsiteY4" fmla="*/ 7009929 h 7009929"/>
              <a:gd name="connsiteX5" fmla="*/ 0 w 5207723"/>
              <a:gd name="connsiteY5" fmla="*/ 7009929 h 7009929"/>
              <a:gd name="connsiteX6" fmla="*/ 0 w 5207723"/>
              <a:gd name="connsiteY6" fmla="*/ 151929 h 7009929"/>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0 h 6858000"/>
              <a:gd name="connsiteX1" fmla="*/ 4885889 w 5073993"/>
              <a:gd name="connsiteY1" fmla="*/ 0 h 6858000"/>
              <a:gd name="connsiteX2" fmla="*/ 4100298 w 5073993"/>
              <a:gd name="connsiteY2" fmla="*/ 2101850 h 6858000"/>
              <a:gd name="connsiteX3" fmla="*/ 4978076 w 5073993"/>
              <a:gd name="connsiteY3" fmla="*/ 5289550 h 6858000"/>
              <a:gd name="connsiteX4" fmla="*/ 4810058 w 5073993"/>
              <a:gd name="connsiteY4" fmla="*/ 6845300 h 6858000"/>
              <a:gd name="connsiteX5" fmla="*/ 0 w 5073993"/>
              <a:gd name="connsiteY5" fmla="*/ 6858000 h 6858000"/>
              <a:gd name="connsiteX6" fmla="*/ 0 w 5073993"/>
              <a:gd name="connsiteY6" fmla="*/ 0 h 6858000"/>
              <a:gd name="connsiteX0" fmla="*/ 0 w 5024109"/>
              <a:gd name="connsiteY0" fmla="*/ 0 h 6858000"/>
              <a:gd name="connsiteX1" fmla="*/ 4885889 w 5024109"/>
              <a:gd name="connsiteY1" fmla="*/ 0 h 6858000"/>
              <a:gd name="connsiteX2" fmla="*/ 4100298 w 5024109"/>
              <a:gd name="connsiteY2" fmla="*/ 2101850 h 6858000"/>
              <a:gd name="connsiteX3" fmla="*/ 4978076 w 5024109"/>
              <a:gd name="connsiteY3" fmla="*/ 5289550 h 6858000"/>
              <a:gd name="connsiteX4" fmla="*/ 4810058 w 5024109"/>
              <a:gd name="connsiteY4" fmla="*/ 6845300 h 6858000"/>
              <a:gd name="connsiteX5" fmla="*/ 0 w 5024109"/>
              <a:gd name="connsiteY5" fmla="*/ 6858000 h 6858000"/>
              <a:gd name="connsiteX6" fmla="*/ 0 w 5024109"/>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2729"/>
              <a:gd name="connsiteY0" fmla="*/ 0 h 6858000"/>
              <a:gd name="connsiteX1" fmla="*/ 4885889 w 5012729"/>
              <a:gd name="connsiteY1" fmla="*/ 0 h 6858000"/>
              <a:gd name="connsiteX2" fmla="*/ 4259048 w 5012729"/>
              <a:gd name="connsiteY2" fmla="*/ 2212975 h 6858000"/>
              <a:gd name="connsiteX3" fmla="*/ 4978076 w 5012729"/>
              <a:gd name="connsiteY3" fmla="*/ 5289550 h 6858000"/>
              <a:gd name="connsiteX4" fmla="*/ 4810058 w 5012729"/>
              <a:gd name="connsiteY4" fmla="*/ 6845300 h 6858000"/>
              <a:gd name="connsiteX5" fmla="*/ 0 w 5012729"/>
              <a:gd name="connsiteY5" fmla="*/ 6858000 h 6858000"/>
              <a:gd name="connsiteX6" fmla="*/ 0 w 501272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2729" h="6858000">
                <a:moveTo>
                  <a:pt x="0" y="0"/>
                </a:moveTo>
                <a:lnTo>
                  <a:pt x="4885889" y="0"/>
                </a:lnTo>
                <a:cubicBezTo>
                  <a:pt x="4464372" y="807508"/>
                  <a:pt x="4306704" y="1263650"/>
                  <a:pt x="4259048" y="2212975"/>
                </a:cubicBezTo>
                <a:cubicBezTo>
                  <a:pt x="4246286" y="3222625"/>
                  <a:pt x="4886241" y="4517496"/>
                  <a:pt x="4978076" y="5289550"/>
                </a:cubicBezTo>
                <a:cubicBezTo>
                  <a:pt x="5069911" y="6061604"/>
                  <a:pt x="4967288" y="6403975"/>
                  <a:pt x="4810058" y="6845300"/>
                </a:cubicBezTo>
                <a:lnTo>
                  <a:pt x="0" y="6858000"/>
                </a:lnTo>
                <a:lnTo>
                  <a:pt x="0" y="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Tree>
    <p:extLst>
      <p:ext uri="{BB962C8B-B14F-4D97-AF65-F5344CB8AC3E}">
        <p14:creationId xmlns:p14="http://schemas.microsoft.com/office/powerpoint/2010/main" val="223988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1+#ppt_w/2"/>
                                          </p:val>
                                        </p:tav>
                                        <p:tav tm="100000">
                                          <p:val>
                                            <p:strVal val="#ppt_x"/>
                                          </p:val>
                                        </p:tav>
                                      </p:tavLst>
                                    </p:anim>
                                    <p:anim calcmode="lin" valueType="num">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1+#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4_Custom Layout">
    <p:spTree>
      <p:nvGrpSpPr>
        <p:cNvPr id="1" name=""/>
        <p:cNvGrpSpPr/>
        <p:nvPr/>
      </p:nvGrpSpPr>
      <p:grpSpPr>
        <a:xfrm>
          <a:off x="0" y="0"/>
          <a:ext cx="0" cy="0"/>
          <a:chOff x="0" y="0"/>
          <a:chExt cx="0" cy="0"/>
        </a:xfrm>
      </p:grpSpPr>
      <p:sp>
        <p:nvSpPr>
          <p:cNvPr id="3" name="Picture Placeholder 10">
            <a:extLst>
              <a:ext uri="{FF2B5EF4-FFF2-40B4-BE49-F238E27FC236}">
                <a16:creationId xmlns:a16="http://schemas.microsoft.com/office/drawing/2014/main" id="{954DF253-8175-4BFD-8862-8487AF3F16E4}"/>
              </a:ext>
            </a:extLst>
          </p:cNvPr>
          <p:cNvSpPr>
            <a:spLocks noGrp="1"/>
          </p:cNvSpPr>
          <p:nvPr>
            <p:ph type="pic" sz="quarter" idx="10"/>
          </p:nvPr>
        </p:nvSpPr>
        <p:spPr>
          <a:xfrm>
            <a:off x="2391782" y="1729685"/>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6" y="-5334"/>
                  <a:pt x="2259467"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p:spPr>
        <p:txBody>
          <a:bodyPr/>
          <a:lstStyle>
            <a:lvl1pPr>
              <a:defRPr lang="en-US"/>
            </a:lvl1pPr>
          </a:lstStyle>
          <a:p>
            <a:pPr lvl="0"/>
            <a:endParaRPr lang="en-US" dirty="0"/>
          </a:p>
        </p:txBody>
      </p:sp>
      <p:sp>
        <p:nvSpPr>
          <p:cNvPr id="4" name="Picture Placeholder 13">
            <a:extLst>
              <a:ext uri="{FF2B5EF4-FFF2-40B4-BE49-F238E27FC236}">
                <a16:creationId xmlns:a16="http://schemas.microsoft.com/office/drawing/2014/main" id="{45484A85-8FDA-44BB-9329-4A4CFD8EC383}"/>
              </a:ext>
            </a:extLst>
          </p:cNvPr>
          <p:cNvSpPr>
            <a:spLocks noGrp="1"/>
          </p:cNvSpPr>
          <p:nvPr>
            <p:ph type="pic" sz="quarter" idx="11"/>
          </p:nvPr>
        </p:nvSpPr>
        <p:spPr>
          <a:xfrm>
            <a:off x="7232069" y="1729685"/>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5" y="-5334"/>
                  <a:pt x="2259466"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p:spPr>
        <p:txBody>
          <a:bodyPr/>
          <a:lstStyle>
            <a:lvl1pPr>
              <a:defRPr lang="en-US"/>
            </a:lvl1pPr>
          </a:lstStyle>
          <a:p>
            <a:pPr lvl="0"/>
            <a:endParaRPr lang="en-US" dirty="0"/>
          </a:p>
        </p:txBody>
      </p:sp>
    </p:spTree>
    <p:extLst>
      <p:ext uri="{BB962C8B-B14F-4D97-AF65-F5344CB8AC3E}">
        <p14:creationId xmlns:p14="http://schemas.microsoft.com/office/powerpoint/2010/main" val="646306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F17848F0-8139-4FC0-9C50-67E5C622A652}"/>
              </a:ext>
            </a:extLst>
          </p:cNvPr>
          <p:cNvSpPr>
            <a:spLocks noGrp="1"/>
          </p:cNvSpPr>
          <p:nvPr>
            <p:ph type="pic" sz="quarter" idx="13"/>
          </p:nvPr>
        </p:nvSpPr>
        <p:spPr>
          <a:xfrm>
            <a:off x="2058844" y="3251846"/>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6" y="-5334"/>
                  <a:pt x="2259467"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p:spPr>
        <p:txBody>
          <a:bodyPr/>
          <a:lstStyle>
            <a:lvl1pPr>
              <a:defRPr lang="en-US"/>
            </a:lvl1pPr>
          </a:lstStyle>
          <a:p>
            <a:pPr lvl="0"/>
            <a:endParaRPr lang="en-US" dirty="0"/>
          </a:p>
        </p:txBody>
      </p:sp>
      <p:sp>
        <p:nvSpPr>
          <p:cNvPr id="8" name="Freeform 5">
            <a:extLst>
              <a:ext uri="{FF2B5EF4-FFF2-40B4-BE49-F238E27FC236}">
                <a16:creationId xmlns:a16="http://schemas.microsoft.com/office/drawing/2014/main" id="{2F9B7825-7450-470E-8514-5EE39FD5B69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DD4D77D1-1E8D-47C8-9848-BAE6B50C5B9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533F7921-DE6C-4762-8F6C-B1AAA51DA1D7}"/>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835146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2" name="Picture Placeholder 10">
            <a:extLst>
              <a:ext uri="{FF2B5EF4-FFF2-40B4-BE49-F238E27FC236}">
                <a16:creationId xmlns:a16="http://schemas.microsoft.com/office/drawing/2014/main" id="{3EB23FF8-34E0-48A0-8E8F-53C3B1ADA3DE}"/>
              </a:ext>
            </a:extLst>
          </p:cNvPr>
          <p:cNvSpPr>
            <a:spLocks noGrp="1"/>
          </p:cNvSpPr>
          <p:nvPr>
            <p:ph type="pic" sz="quarter" idx="13"/>
          </p:nvPr>
        </p:nvSpPr>
        <p:spPr>
          <a:xfrm>
            <a:off x="4768809" y="2048867"/>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6" y="-5334"/>
                  <a:pt x="2259467"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a:outerShdw blurRad="101600" dist="63500" dir="5400000" algn="t" rotWithShape="0">
              <a:prstClr val="black">
                <a:alpha val="20000"/>
              </a:prstClr>
            </a:outerShdw>
          </a:effectLst>
        </p:spPr>
        <p:txBody>
          <a:bodyPr/>
          <a:lstStyle>
            <a:lvl1pPr>
              <a:defRPr lang="en-US" sz="1000">
                <a:latin typeface="+mn-lt"/>
              </a:defRPr>
            </a:lvl1pPr>
          </a:lstStyle>
          <a:p>
            <a:pPr lvl="0"/>
            <a:endParaRPr lang="en-US" dirty="0"/>
          </a:p>
        </p:txBody>
      </p:sp>
      <p:sp>
        <p:nvSpPr>
          <p:cNvPr id="6" name="Freeform 5">
            <a:extLst>
              <a:ext uri="{FF2B5EF4-FFF2-40B4-BE49-F238E27FC236}">
                <a16:creationId xmlns:a16="http://schemas.microsoft.com/office/drawing/2014/main" id="{BFE5526B-C035-42CD-88BE-23E33F8C3FD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512F8997-4F91-408E-92BA-DA9B3122B9F9}"/>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99A6CB90-7EC8-4DEF-923C-83305EE021D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151313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20162E16-77F3-441A-B13D-32DF47633350}"/>
              </a:ext>
            </a:extLst>
          </p:cNvPr>
          <p:cNvSpPr>
            <a:spLocks noGrp="1"/>
          </p:cNvSpPr>
          <p:nvPr>
            <p:ph type="pic" sz="quarter" idx="11"/>
          </p:nvPr>
        </p:nvSpPr>
        <p:spPr>
          <a:xfrm>
            <a:off x="4486798" y="2"/>
            <a:ext cx="4423468" cy="6857999"/>
          </a:xfrm>
          <a:custGeom>
            <a:avLst/>
            <a:gdLst>
              <a:gd name="connsiteX0" fmla="*/ 0 w 4423468"/>
              <a:gd name="connsiteY0" fmla="*/ 0 h 6857999"/>
              <a:gd name="connsiteX1" fmla="*/ 4408438 w 4423468"/>
              <a:gd name="connsiteY1" fmla="*/ 0 h 6857999"/>
              <a:gd name="connsiteX2" fmla="*/ 4408456 w 4423468"/>
              <a:gd name="connsiteY2" fmla="*/ 163735 h 6857999"/>
              <a:gd name="connsiteX3" fmla="*/ 4412101 w 4423468"/>
              <a:gd name="connsiteY3" fmla="*/ 6700363 h 6857999"/>
              <a:gd name="connsiteX4" fmla="*/ 4405266 w 4423468"/>
              <a:gd name="connsiteY4" fmla="*/ 6857999 h 6857999"/>
              <a:gd name="connsiteX5" fmla="*/ 851493 w 4423468"/>
              <a:gd name="connsiteY5" fmla="*/ 6857999 h 6857999"/>
              <a:gd name="connsiteX6" fmla="*/ 851050 w 4423468"/>
              <a:gd name="connsiteY6" fmla="*/ 6857683 h 6857999"/>
              <a:gd name="connsiteX7" fmla="*/ 534167 w 4423468"/>
              <a:gd name="connsiteY7" fmla="*/ 4424916 h 6857999"/>
              <a:gd name="connsiteX8" fmla="*/ 368513 w 4423468"/>
              <a:gd name="connsiteY8" fmla="*/ 1505119 h 6857999"/>
              <a:gd name="connsiteX9" fmla="*/ 7322 w 4423468"/>
              <a:gd name="connsiteY9" fmla="*/ 163848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3468" h="6857999">
                <a:moveTo>
                  <a:pt x="0" y="0"/>
                </a:moveTo>
                <a:lnTo>
                  <a:pt x="4408438" y="0"/>
                </a:lnTo>
                <a:lnTo>
                  <a:pt x="4408456" y="163735"/>
                </a:lnTo>
                <a:cubicBezTo>
                  <a:pt x="4409598" y="5460936"/>
                  <a:pt x="4439143" y="5995299"/>
                  <a:pt x="4412101" y="6700363"/>
                </a:cubicBezTo>
                <a:lnTo>
                  <a:pt x="4405266" y="6857999"/>
                </a:lnTo>
                <a:lnTo>
                  <a:pt x="851493" y="6857999"/>
                </a:lnTo>
                <a:lnTo>
                  <a:pt x="851050" y="6857683"/>
                </a:lnTo>
                <a:cubicBezTo>
                  <a:pt x="209373" y="6382570"/>
                  <a:pt x="254509" y="5632560"/>
                  <a:pt x="534167" y="4424916"/>
                </a:cubicBezTo>
                <a:cubicBezTo>
                  <a:pt x="813359" y="3219655"/>
                  <a:pt x="800795" y="2495863"/>
                  <a:pt x="368513" y="1505119"/>
                </a:cubicBezTo>
                <a:cubicBezTo>
                  <a:pt x="127477" y="953833"/>
                  <a:pt x="33577" y="549146"/>
                  <a:pt x="7322" y="163848"/>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8" name="Picture Placeholder 17">
            <a:extLst>
              <a:ext uri="{FF2B5EF4-FFF2-40B4-BE49-F238E27FC236}">
                <a16:creationId xmlns:a16="http://schemas.microsoft.com/office/drawing/2014/main" id="{0F302A4D-75AB-49C5-B2EA-847B0C80FF4F}"/>
              </a:ext>
            </a:extLst>
          </p:cNvPr>
          <p:cNvSpPr>
            <a:spLocks noGrp="1"/>
          </p:cNvSpPr>
          <p:nvPr>
            <p:ph type="pic" sz="quarter" idx="12"/>
          </p:nvPr>
        </p:nvSpPr>
        <p:spPr>
          <a:xfrm>
            <a:off x="7913498" y="1"/>
            <a:ext cx="4423468" cy="6857999"/>
          </a:xfrm>
          <a:custGeom>
            <a:avLst/>
            <a:gdLst>
              <a:gd name="connsiteX0" fmla="*/ 0 w 4423468"/>
              <a:gd name="connsiteY0" fmla="*/ 0 h 6857999"/>
              <a:gd name="connsiteX1" fmla="*/ 4408438 w 4423468"/>
              <a:gd name="connsiteY1" fmla="*/ 0 h 6857999"/>
              <a:gd name="connsiteX2" fmla="*/ 4408456 w 4423468"/>
              <a:gd name="connsiteY2" fmla="*/ 163735 h 6857999"/>
              <a:gd name="connsiteX3" fmla="*/ 4412101 w 4423468"/>
              <a:gd name="connsiteY3" fmla="*/ 6700363 h 6857999"/>
              <a:gd name="connsiteX4" fmla="*/ 4405266 w 4423468"/>
              <a:gd name="connsiteY4" fmla="*/ 6857999 h 6857999"/>
              <a:gd name="connsiteX5" fmla="*/ 851493 w 4423468"/>
              <a:gd name="connsiteY5" fmla="*/ 6857999 h 6857999"/>
              <a:gd name="connsiteX6" fmla="*/ 851050 w 4423468"/>
              <a:gd name="connsiteY6" fmla="*/ 6857683 h 6857999"/>
              <a:gd name="connsiteX7" fmla="*/ 534167 w 4423468"/>
              <a:gd name="connsiteY7" fmla="*/ 4424916 h 6857999"/>
              <a:gd name="connsiteX8" fmla="*/ 368513 w 4423468"/>
              <a:gd name="connsiteY8" fmla="*/ 1505119 h 6857999"/>
              <a:gd name="connsiteX9" fmla="*/ 7322 w 4423468"/>
              <a:gd name="connsiteY9" fmla="*/ 163848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3468" h="6857999">
                <a:moveTo>
                  <a:pt x="0" y="0"/>
                </a:moveTo>
                <a:lnTo>
                  <a:pt x="4408438" y="0"/>
                </a:lnTo>
                <a:lnTo>
                  <a:pt x="4408456" y="163735"/>
                </a:lnTo>
                <a:cubicBezTo>
                  <a:pt x="4409598" y="5460936"/>
                  <a:pt x="4439143" y="5995299"/>
                  <a:pt x="4412101" y="6700363"/>
                </a:cubicBezTo>
                <a:lnTo>
                  <a:pt x="4405266" y="6857999"/>
                </a:lnTo>
                <a:lnTo>
                  <a:pt x="851493" y="6857999"/>
                </a:lnTo>
                <a:lnTo>
                  <a:pt x="851050" y="6857683"/>
                </a:lnTo>
                <a:cubicBezTo>
                  <a:pt x="209373" y="6382570"/>
                  <a:pt x="254509" y="5632560"/>
                  <a:pt x="534167" y="4424916"/>
                </a:cubicBezTo>
                <a:cubicBezTo>
                  <a:pt x="813359" y="3219655"/>
                  <a:pt x="800795" y="2495863"/>
                  <a:pt x="368513" y="1505119"/>
                </a:cubicBezTo>
                <a:cubicBezTo>
                  <a:pt x="127477" y="953833"/>
                  <a:pt x="33577" y="549146"/>
                  <a:pt x="7322" y="163848"/>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5" name="TextBox 4">
            <a:extLst>
              <a:ext uri="{FF2B5EF4-FFF2-40B4-BE49-F238E27FC236}">
                <a16:creationId xmlns:a16="http://schemas.microsoft.com/office/drawing/2014/main" id="{3C2653CB-2CB3-49AD-AAF4-D29BBEBDA3DB}"/>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6" name="Straight Connector 5">
            <a:extLst>
              <a:ext uri="{FF2B5EF4-FFF2-40B4-BE49-F238E27FC236}">
                <a16:creationId xmlns:a16="http://schemas.microsoft.com/office/drawing/2014/main" id="{D72F0A81-8B82-4A94-AA33-54D4999FF3A2}"/>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Freeform 13">
            <a:extLst>
              <a:ext uri="{FF2B5EF4-FFF2-40B4-BE49-F238E27FC236}">
                <a16:creationId xmlns:a16="http://schemas.microsoft.com/office/drawing/2014/main" id="{E9169B64-C989-4680-90D9-11B27B37F9D9}"/>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13">
            <a:extLst>
              <a:ext uri="{FF2B5EF4-FFF2-40B4-BE49-F238E27FC236}">
                <a16:creationId xmlns:a16="http://schemas.microsoft.com/office/drawing/2014/main" id="{0B24AC46-6EA3-4643-9085-F46755FDDBBB}"/>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702550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4251E3E-EEE3-45E7-A446-7231A54632AE}"/>
              </a:ext>
            </a:extLst>
          </p:cNvPr>
          <p:cNvSpPr>
            <a:spLocks noGrp="1"/>
          </p:cNvSpPr>
          <p:nvPr>
            <p:ph type="pic" sz="quarter" idx="10"/>
          </p:nvPr>
        </p:nvSpPr>
        <p:spPr>
          <a:xfrm>
            <a:off x="8308715" y="3176"/>
            <a:ext cx="3883285" cy="4511173"/>
          </a:xfrm>
          <a:custGeom>
            <a:avLst/>
            <a:gdLst>
              <a:gd name="connsiteX0" fmla="*/ 547947 w 3883285"/>
              <a:gd name="connsiteY0" fmla="*/ 0 h 4511173"/>
              <a:gd name="connsiteX1" fmla="*/ 3883285 w 3883285"/>
              <a:gd name="connsiteY1" fmla="*/ 0 h 4511173"/>
              <a:gd name="connsiteX2" fmla="*/ 3883285 w 3883285"/>
              <a:gd name="connsiteY2" fmla="*/ 4349958 h 4511173"/>
              <a:gd name="connsiteX3" fmla="*/ 2835535 w 3883285"/>
              <a:gd name="connsiteY3" fmla="*/ 4510128 h 4511173"/>
              <a:gd name="connsiteX4" fmla="*/ 19310 w 3883285"/>
              <a:gd name="connsiteY4" fmla="*/ 2760947 h 4511173"/>
              <a:gd name="connsiteX5" fmla="*/ 751147 w 3883285"/>
              <a:gd name="connsiteY5" fmla="*/ 999079 h 4511173"/>
              <a:gd name="connsiteX6" fmla="*/ 547947 w 3883285"/>
              <a:gd name="connsiteY6" fmla="*/ 0 h 451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83285" h="4511173">
                <a:moveTo>
                  <a:pt x="547947" y="0"/>
                </a:moveTo>
                <a:lnTo>
                  <a:pt x="3883285" y="0"/>
                </a:lnTo>
                <a:cubicBezTo>
                  <a:pt x="3883285" y="4349958"/>
                  <a:pt x="3883285" y="4349958"/>
                  <a:pt x="3883285" y="4349958"/>
                </a:cubicBezTo>
                <a:cubicBezTo>
                  <a:pt x="3618173" y="4440351"/>
                  <a:pt x="3276860" y="4502199"/>
                  <a:pt x="2835535" y="4510128"/>
                </a:cubicBezTo>
                <a:cubicBezTo>
                  <a:pt x="863860" y="4548188"/>
                  <a:pt x="139960" y="3539594"/>
                  <a:pt x="19310" y="2760947"/>
                </a:cubicBezTo>
                <a:cubicBezTo>
                  <a:pt x="-126740" y="1826887"/>
                  <a:pt x="598747" y="1417741"/>
                  <a:pt x="751147" y="999079"/>
                </a:cubicBezTo>
                <a:cubicBezTo>
                  <a:pt x="852747" y="718385"/>
                  <a:pt x="782897" y="320340"/>
                  <a:pt x="547947"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2" name="Picture Placeholder 11">
            <a:extLst>
              <a:ext uri="{FF2B5EF4-FFF2-40B4-BE49-F238E27FC236}">
                <a16:creationId xmlns:a16="http://schemas.microsoft.com/office/drawing/2014/main" id="{365BE993-3054-4E1E-948E-97E589F089E8}"/>
              </a:ext>
            </a:extLst>
          </p:cNvPr>
          <p:cNvSpPr>
            <a:spLocks noGrp="1"/>
          </p:cNvSpPr>
          <p:nvPr>
            <p:ph type="pic" sz="quarter" idx="11"/>
          </p:nvPr>
        </p:nvSpPr>
        <p:spPr>
          <a:xfrm>
            <a:off x="0" y="2509838"/>
            <a:ext cx="7590148" cy="4344988"/>
          </a:xfrm>
          <a:custGeom>
            <a:avLst/>
            <a:gdLst>
              <a:gd name="connsiteX0" fmla="*/ 0 w 7590148"/>
              <a:gd name="connsiteY0" fmla="*/ 0 h 4344988"/>
              <a:gd name="connsiteX1" fmla="*/ 735013 w 7590148"/>
              <a:gd name="connsiteY1" fmla="*/ 301295 h 4344988"/>
              <a:gd name="connsiteX2" fmla="*/ 2143125 w 7590148"/>
              <a:gd name="connsiteY2" fmla="*/ 643820 h 4344988"/>
              <a:gd name="connsiteX3" fmla="*/ 3295651 w 7590148"/>
              <a:gd name="connsiteY3" fmla="*/ 1728481 h 4344988"/>
              <a:gd name="connsiteX4" fmla="*/ 5905501 w 7590148"/>
              <a:gd name="connsiteY4" fmla="*/ 1823627 h 4344988"/>
              <a:gd name="connsiteX5" fmla="*/ 7534276 w 7590148"/>
              <a:gd name="connsiteY5" fmla="*/ 3469647 h 4344988"/>
              <a:gd name="connsiteX6" fmla="*/ 7578726 w 7590148"/>
              <a:gd name="connsiteY6" fmla="*/ 4344988 h 4344988"/>
              <a:gd name="connsiteX7" fmla="*/ 0 w 7590148"/>
              <a:gd name="connsiteY7" fmla="*/ 4344988 h 4344988"/>
              <a:gd name="connsiteX8" fmla="*/ 0 w 7590148"/>
              <a:gd name="connsiteY8" fmla="*/ 0 h 434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90148" h="4344988">
                <a:moveTo>
                  <a:pt x="0" y="0"/>
                </a:moveTo>
                <a:cubicBezTo>
                  <a:pt x="234950" y="145890"/>
                  <a:pt x="447675" y="260065"/>
                  <a:pt x="735013" y="301295"/>
                </a:cubicBezTo>
                <a:cubicBezTo>
                  <a:pt x="1249363" y="377412"/>
                  <a:pt x="1838325" y="367897"/>
                  <a:pt x="2143125" y="643820"/>
                </a:cubicBezTo>
                <a:cubicBezTo>
                  <a:pt x="2447926" y="919742"/>
                  <a:pt x="2743200" y="1642850"/>
                  <a:pt x="3295651" y="1728481"/>
                </a:cubicBezTo>
                <a:cubicBezTo>
                  <a:pt x="3848100" y="1814112"/>
                  <a:pt x="5189538" y="1614306"/>
                  <a:pt x="5905501" y="1823627"/>
                </a:cubicBezTo>
                <a:cubicBezTo>
                  <a:pt x="6686551" y="2051976"/>
                  <a:pt x="7391401" y="2851200"/>
                  <a:pt x="7534276" y="3469647"/>
                </a:cubicBezTo>
                <a:cubicBezTo>
                  <a:pt x="7596188" y="3734470"/>
                  <a:pt x="7599363" y="4051622"/>
                  <a:pt x="7578726" y="4344988"/>
                </a:cubicBezTo>
                <a:cubicBezTo>
                  <a:pt x="0" y="4344988"/>
                  <a:pt x="0" y="4344988"/>
                  <a:pt x="0" y="4344988"/>
                </a:cubicBezTo>
                <a:cubicBezTo>
                  <a:pt x="0" y="0"/>
                  <a:pt x="0" y="0"/>
                  <a:pt x="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Tree>
    <p:extLst>
      <p:ext uri="{BB962C8B-B14F-4D97-AF65-F5344CB8AC3E}">
        <p14:creationId xmlns:p14="http://schemas.microsoft.com/office/powerpoint/2010/main" val="34603775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D8406894-6457-4445-8F06-2B39E680145E}"/>
              </a:ext>
            </a:extLst>
          </p:cNvPr>
          <p:cNvSpPr>
            <a:spLocks noGrp="1"/>
          </p:cNvSpPr>
          <p:nvPr>
            <p:ph type="pic" sz="quarter" idx="13"/>
          </p:nvPr>
        </p:nvSpPr>
        <p:spPr>
          <a:xfrm>
            <a:off x="2" y="1"/>
            <a:ext cx="9887699" cy="4860071"/>
          </a:xfrm>
          <a:custGeom>
            <a:avLst/>
            <a:gdLst>
              <a:gd name="connsiteX0" fmla="*/ 0 w 9887699"/>
              <a:gd name="connsiteY0" fmla="*/ 0 h 4860071"/>
              <a:gd name="connsiteX1" fmla="*/ 9749215 w 9887699"/>
              <a:gd name="connsiteY1" fmla="*/ 0 h 4860071"/>
              <a:gd name="connsiteX2" fmla="*/ 8908026 w 9887699"/>
              <a:gd name="connsiteY2" fmla="*/ 2440242 h 4860071"/>
              <a:gd name="connsiteX3" fmla="*/ 6332799 w 9887699"/>
              <a:gd name="connsiteY3" fmla="*/ 2849946 h 4860071"/>
              <a:gd name="connsiteX4" fmla="*/ 4358003 w 9887699"/>
              <a:gd name="connsiteY4" fmla="*/ 4239926 h 4860071"/>
              <a:gd name="connsiteX5" fmla="*/ 1603425 w 9887699"/>
              <a:gd name="connsiteY5" fmla="*/ 4476126 h 4860071"/>
              <a:gd name="connsiteX6" fmla="*/ 0 w 9887699"/>
              <a:gd name="connsiteY6" fmla="*/ 4860071 h 4860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87699" h="4860071">
                <a:moveTo>
                  <a:pt x="0" y="0"/>
                </a:moveTo>
                <a:lnTo>
                  <a:pt x="9749215" y="0"/>
                </a:lnTo>
                <a:cubicBezTo>
                  <a:pt x="10044557" y="744077"/>
                  <a:pt x="9912969" y="2038800"/>
                  <a:pt x="8908026" y="2440242"/>
                </a:cubicBezTo>
                <a:cubicBezTo>
                  <a:pt x="7662326" y="2938399"/>
                  <a:pt x="7091136" y="2550079"/>
                  <a:pt x="6332799" y="2849946"/>
                </a:cubicBezTo>
                <a:cubicBezTo>
                  <a:pt x="5574461" y="3149812"/>
                  <a:pt x="5146556" y="3968734"/>
                  <a:pt x="4358003" y="4239926"/>
                </a:cubicBezTo>
                <a:cubicBezTo>
                  <a:pt x="3569449" y="4511118"/>
                  <a:pt x="2329597" y="4372606"/>
                  <a:pt x="1603425" y="4476126"/>
                </a:cubicBezTo>
                <a:cubicBezTo>
                  <a:pt x="877254" y="4579645"/>
                  <a:pt x="398663" y="4833827"/>
                  <a:pt x="0" y="4860071"/>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1" name="Freeform 5">
            <a:extLst>
              <a:ext uri="{FF2B5EF4-FFF2-40B4-BE49-F238E27FC236}">
                <a16:creationId xmlns:a16="http://schemas.microsoft.com/office/drawing/2014/main" id="{E97FD9C7-90BC-4402-9827-0C5A7DC6F42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3" name="Slide Number Placeholder 5">
            <a:extLst>
              <a:ext uri="{FF2B5EF4-FFF2-40B4-BE49-F238E27FC236}">
                <a16:creationId xmlns:a16="http://schemas.microsoft.com/office/drawing/2014/main" id="{131FBAC7-0304-4DD8-8403-EBA485410A83}"/>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4" name="TextBox 13">
            <a:extLst>
              <a:ext uri="{FF2B5EF4-FFF2-40B4-BE49-F238E27FC236}">
                <a16:creationId xmlns:a16="http://schemas.microsoft.com/office/drawing/2014/main" id="{71A1148D-4D1C-466E-9E56-566D8E0EDEC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445146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652CAAB-7BD7-4FB6-BD97-0DDF759C7B2F}"/>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CA6F9881-5BBC-4F34-ABF4-7ACE06CD7734}"/>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0" name="Freeform 13">
            <a:extLst>
              <a:ext uri="{FF2B5EF4-FFF2-40B4-BE49-F238E27FC236}">
                <a16:creationId xmlns:a16="http://schemas.microsoft.com/office/drawing/2014/main" id="{3C5EC66C-7231-4CEF-854B-CC1DB0FEFA3B}"/>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Shape 5">
            <a:extLst>
              <a:ext uri="{FF2B5EF4-FFF2-40B4-BE49-F238E27FC236}">
                <a16:creationId xmlns:a16="http://schemas.microsoft.com/office/drawing/2014/main" id="{C83136A6-28FB-42B3-BC55-6919A7E94BFC}"/>
              </a:ext>
            </a:extLst>
          </p:cNvPr>
          <p:cNvSpPr>
            <a:spLocks/>
          </p:cNvSpPr>
          <p:nvPr userDrawn="1"/>
        </p:nvSpPr>
        <p:spPr bwMode="auto">
          <a:xfrm rot="6083221" flipH="1">
            <a:off x="-232521" y="-520568"/>
            <a:ext cx="5283787" cy="5599408"/>
          </a:xfrm>
          <a:custGeom>
            <a:avLst/>
            <a:gdLst>
              <a:gd name="connsiteX0" fmla="*/ 4699176 w 4699176"/>
              <a:gd name="connsiteY0" fmla="*/ 1386120 h 5431749"/>
              <a:gd name="connsiteX1" fmla="*/ 3884388 w 4699176"/>
              <a:gd name="connsiteY1" fmla="*/ 5431749 h 5431749"/>
              <a:gd name="connsiteX2" fmla="*/ 111211 w 4699176"/>
              <a:gd name="connsiteY2" fmla="*/ 4671832 h 5431749"/>
              <a:gd name="connsiteX3" fmla="*/ 81913 w 4699176"/>
              <a:gd name="connsiteY3" fmla="*/ 4594728 h 5431749"/>
              <a:gd name="connsiteX4" fmla="*/ 2769420 w 4699176"/>
              <a:gd name="connsiteY4" fmla="*/ 0 h 5431749"/>
              <a:gd name="connsiteX5" fmla="*/ 4661424 w 4699176"/>
              <a:gd name="connsiteY5" fmla="*/ 1321668 h 5431749"/>
              <a:gd name="connsiteX0" fmla="*/ 4684275 w 4684275"/>
              <a:gd name="connsiteY0" fmla="*/ 1236036 h 5281665"/>
              <a:gd name="connsiteX1" fmla="*/ 3869487 w 4684275"/>
              <a:gd name="connsiteY1" fmla="*/ 5281665 h 5281665"/>
              <a:gd name="connsiteX2" fmla="*/ 96310 w 4684275"/>
              <a:gd name="connsiteY2" fmla="*/ 4521748 h 5281665"/>
              <a:gd name="connsiteX3" fmla="*/ 67012 w 4684275"/>
              <a:gd name="connsiteY3" fmla="*/ 4444644 h 5281665"/>
              <a:gd name="connsiteX4" fmla="*/ 3160952 w 4684275"/>
              <a:gd name="connsiteY4" fmla="*/ 0 h 5281665"/>
              <a:gd name="connsiteX5" fmla="*/ 4646523 w 4684275"/>
              <a:gd name="connsiteY5" fmla="*/ 1171584 h 5281665"/>
              <a:gd name="connsiteX6" fmla="*/ 4684275 w 4684275"/>
              <a:gd name="connsiteY6" fmla="*/ 1236036 h 5281665"/>
              <a:gd name="connsiteX0" fmla="*/ 4684275 w 4684275"/>
              <a:gd name="connsiteY0" fmla="*/ 1397668 h 5443297"/>
              <a:gd name="connsiteX1" fmla="*/ 3869487 w 4684275"/>
              <a:gd name="connsiteY1" fmla="*/ 5443297 h 5443297"/>
              <a:gd name="connsiteX2" fmla="*/ 96310 w 4684275"/>
              <a:gd name="connsiteY2" fmla="*/ 4683380 h 5443297"/>
              <a:gd name="connsiteX3" fmla="*/ 67012 w 4684275"/>
              <a:gd name="connsiteY3" fmla="*/ 4606276 h 5443297"/>
              <a:gd name="connsiteX4" fmla="*/ 3160952 w 4684275"/>
              <a:gd name="connsiteY4" fmla="*/ 161632 h 5443297"/>
              <a:gd name="connsiteX5" fmla="*/ 4684275 w 4684275"/>
              <a:gd name="connsiteY5" fmla="*/ 1397668 h 5443297"/>
              <a:gd name="connsiteX0" fmla="*/ 4729509 w 4729509"/>
              <a:gd name="connsiteY0" fmla="*/ 1045442 h 5091071"/>
              <a:gd name="connsiteX1" fmla="*/ 3914721 w 4729509"/>
              <a:gd name="connsiteY1" fmla="*/ 5091071 h 5091071"/>
              <a:gd name="connsiteX2" fmla="*/ 141544 w 4729509"/>
              <a:gd name="connsiteY2" fmla="*/ 4331154 h 5091071"/>
              <a:gd name="connsiteX3" fmla="*/ 112246 w 4729509"/>
              <a:gd name="connsiteY3" fmla="*/ 4254050 h 5091071"/>
              <a:gd name="connsiteX4" fmla="*/ 2290044 w 4729509"/>
              <a:gd name="connsiteY4" fmla="*/ 225302 h 5091071"/>
              <a:gd name="connsiteX5" fmla="*/ 4729509 w 4729509"/>
              <a:gd name="connsiteY5" fmla="*/ 1045442 h 5091071"/>
              <a:gd name="connsiteX0" fmla="*/ 4703453 w 4703453"/>
              <a:gd name="connsiteY0" fmla="*/ 1045442 h 5091071"/>
              <a:gd name="connsiteX1" fmla="*/ 3888665 w 4703453"/>
              <a:gd name="connsiteY1" fmla="*/ 5091071 h 5091071"/>
              <a:gd name="connsiteX2" fmla="*/ 115488 w 4703453"/>
              <a:gd name="connsiteY2" fmla="*/ 4331154 h 5091071"/>
              <a:gd name="connsiteX3" fmla="*/ 86190 w 4703453"/>
              <a:gd name="connsiteY3" fmla="*/ 4254050 h 5091071"/>
              <a:gd name="connsiteX4" fmla="*/ 2263988 w 4703453"/>
              <a:gd name="connsiteY4" fmla="*/ 225302 h 5091071"/>
              <a:gd name="connsiteX5" fmla="*/ 4703453 w 4703453"/>
              <a:gd name="connsiteY5" fmla="*/ 1045442 h 5091071"/>
              <a:gd name="connsiteX0" fmla="*/ 4703453 w 4703453"/>
              <a:gd name="connsiteY0" fmla="*/ 1146759 h 5192388"/>
              <a:gd name="connsiteX1" fmla="*/ 3888665 w 4703453"/>
              <a:gd name="connsiteY1" fmla="*/ 5192388 h 5192388"/>
              <a:gd name="connsiteX2" fmla="*/ 115488 w 4703453"/>
              <a:gd name="connsiteY2" fmla="*/ 4432471 h 5192388"/>
              <a:gd name="connsiteX3" fmla="*/ 86190 w 4703453"/>
              <a:gd name="connsiteY3" fmla="*/ 4355367 h 5192388"/>
              <a:gd name="connsiteX4" fmla="*/ 2263988 w 4703453"/>
              <a:gd name="connsiteY4" fmla="*/ 326619 h 5192388"/>
              <a:gd name="connsiteX5" fmla="*/ 4703453 w 4703453"/>
              <a:gd name="connsiteY5" fmla="*/ 1146759 h 5192388"/>
              <a:gd name="connsiteX0" fmla="*/ 4702574 w 4702574"/>
              <a:gd name="connsiteY0" fmla="*/ 911983 h 4957612"/>
              <a:gd name="connsiteX1" fmla="*/ 3887786 w 4702574"/>
              <a:gd name="connsiteY1" fmla="*/ 4957612 h 4957612"/>
              <a:gd name="connsiteX2" fmla="*/ 114609 w 4702574"/>
              <a:gd name="connsiteY2" fmla="*/ 4197695 h 4957612"/>
              <a:gd name="connsiteX3" fmla="*/ 85311 w 4702574"/>
              <a:gd name="connsiteY3" fmla="*/ 4120591 h 4957612"/>
              <a:gd name="connsiteX4" fmla="*/ 2281048 w 4702574"/>
              <a:gd name="connsiteY4" fmla="*/ 409303 h 4957612"/>
              <a:gd name="connsiteX5" fmla="*/ 4702574 w 4702574"/>
              <a:gd name="connsiteY5" fmla="*/ 911983 h 4957612"/>
              <a:gd name="connsiteX0" fmla="*/ 4711233 w 4711233"/>
              <a:gd name="connsiteY0" fmla="*/ 825025 h 4870654"/>
              <a:gd name="connsiteX1" fmla="*/ 3896445 w 4711233"/>
              <a:gd name="connsiteY1" fmla="*/ 4870654 h 4870654"/>
              <a:gd name="connsiteX2" fmla="*/ 123268 w 4711233"/>
              <a:gd name="connsiteY2" fmla="*/ 4110737 h 4870654"/>
              <a:gd name="connsiteX3" fmla="*/ 93970 w 4711233"/>
              <a:gd name="connsiteY3" fmla="*/ 4033633 h 4870654"/>
              <a:gd name="connsiteX4" fmla="*/ 2126877 w 4711233"/>
              <a:gd name="connsiteY4" fmla="*/ 453299 h 4870654"/>
              <a:gd name="connsiteX5" fmla="*/ 4711233 w 4711233"/>
              <a:gd name="connsiteY5" fmla="*/ 825025 h 4870654"/>
              <a:gd name="connsiteX0" fmla="*/ 4587965 w 4587965"/>
              <a:gd name="connsiteY0" fmla="*/ 825025 h 4870654"/>
              <a:gd name="connsiteX1" fmla="*/ 3773177 w 4587965"/>
              <a:gd name="connsiteY1" fmla="*/ 4870654 h 4870654"/>
              <a:gd name="connsiteX2" fmla="*/ 0 w 4587965"/>
              <a:gd name="connsiteY2" fmla="*/ 4110737 h 4870654"/>
              <a:gd name="connsiteX3" fmla="*/ 2003609 w 4587965"/>
              <a:gd name="connsiteY3" fmla="*/ 453299 h 4870654"/>
              <a:gd name="connsiteX4" fmla="*/ 4587965 w 4587965"/>
              <a:gd name="connsiteY4" fmla="*/ 825025 h 4870654"/>
              <a:gd name="connsiteX0" fmla="*/ 4604490 w 4604490"/>
              <a:gd name="connsiteY0" fmla="*/ 825025 h 4870654"/>
              <a:gd name="connsiteX1" fmla="*/ 3789702 w 4604490"/>
              <a:gd name="connsiteY1" fmla="*/ 4870654 h 4870654"/>
              <a:gd name="connsiteX2" fmla="*/ 16525 w 4604490"/>
              <a:gd name="connsiteY2" fmla="*/ 4110737 h 4870654"/>
              <a:gd name="connsiteX3" fmla="*/ 2020134 w 4604490"/>
              <a:gd name="connsiteY3" fmla="*/ 453299 h 4870654"/>
              <a:gd name="connsiteX4" fmla="*/ 4604490 w 4604490"/>
              <a:gd name="connsiteY4" fmla="*/ 825025 h 4870654"/>
              <a:gd name="connsiteX0" fmla="*/ 4622008 w 4622008"/>
              <a:gd name="connsiteY0" fmla="*/ 825025 h 4870654"/>
              <a:gd name="connsiteX1" fmla="*/ 3807220 w 4622008"/>
              <a:gd name="connsiteY1" fmla="*/ 4870654 h 4870654"/>
              <a:gd name="connsiteX2" fmla="*/ 34043 w 4622008"/>
              <a:gd name="connsiteY2" fmla="*/ 4110737 h 4870654"/>
              <a:gd name="connsiteX3" fmla="*/ 2037652 w 4622008"/>
              <a:gd name="connsiteY3" fmla="*/ 453299 h 4870654"/>
              <a:gd name="connsiteX4" fmla="*/ 4622008 w 4622008"/>
              <a:gd name="connsiteY4" fmla="*/ 825025 h 4870654"/>
              <a:gd name="connsiteX0" fmla="*/ 4622008 w 4622008"/>
              <a:gd name="connsiteY0" fmla="*/ 823851 h 4869480"/>
              <a:gd name="connsiteX1" fmla="*/ 3807220 w 4622008"/>
              <a:gd name="connsiteY1" fmla="*/ 4869480 h 4869480"/>
              <a:gd name="connsiteX2" fmla="*/ 34043 w 4622008"/>
              <a:gd name="connsiteY2" fmla="*/ 4109563 h 4869480"/>
              <a:gd name="connsiteX3" fmla="*/ 2037652 w 4622008"/>
              <a:gd name="connsiteY3" fmla="*/ 452125 h 4869480"/>
              <a:gd name="connsiteX4" fmla="*/ 4622008 w 4622008"/>
              <a:gd name="connsiteY4" fmla="*/ 823851 h 4869480"/>
              <a:gd name="connsiteX0" fmla="*/ 4621800 w 4621800"/>
              <a:gd name="connsiteY0" fmla="*/ 932779 h 4978408"/>
              <a:gd name="connsiteX1" fmla="*/ 3807012 w 4621800"/>
              <a:gd name="connsiteY1" fmla="*/ 4978408 h 4978408"/>
              <a:gd name="connsiteX2" fmla="*/ 33835 w 4621800"/>
              <a:gd name="connsiteY2" fmla="*/ 4218491 h 4978408"/>
              <a:gd name="connsiteX3" fmla="*/ 2042910 w 4621800"/>
              <a:gd name="connsiteY3" fmla="*/ 398407 h 4978408"/>
              <a:gd name="connsiteX4" fmla="*/ 4621800 w 4621800"/>
              <a:gd name="connsiteY4" fmla="*/ 932779 h 4978408"/>
              <a:gd name="connsiteX0" fmla="*/ 4622679 w 4622679"/>
              <a:gd name="connsiteY0" fmla="*/ 932779 h 4978408"/>
              <a:gd name="connsiteX1" fmla="*/ 3807891 w 4622679"/>
              <a:gd name="connsiteY1" fmla="*/ 4978408 h 4978408"/>
              <a:gd name="connsiteX2" fmla="*/ 34714 w 4622679"/>
              <a:gd name="connsiteY2" fmla="*/ 4218491 h 4978408"/>
              <a:gd name="connsiteX3" fmla="*/ 2043789 w 4622679"/>
              <a:gd name="connsiteY3" fmla="*/ 398407 h 4978408"/>
              <a:gd name="connsiteX4" fmla="*/ 4622679 w 4622679"/>
              <a:gd name="connsiteY4" fmla="*/ 932779 h 4978408"/>
              <a:gd name="connsiteX0" fmla="*/ 4892178 w 4892178"/>
              <a:gd name="connsiteY0" fmla="*/ 932779 h 4978408"/>
              <a:gd name="connsiteX1" fmla="*/ 4077390 w 4892178"/>
              <a:gd name="connsiteY1" fmla="*/ 4978408 h 4978408"/>
              <a:gd name="connsiteX2" fmla="*/ 26184 w 4892178"/>
              <a:gd name="connsiteY2" fmla="*/ 4176141 h 4978408"/>
              <a:gd name="connsiteX3" fmla="*/ 2313288 w 4892178"/>
              <a:gd name="connsiteY3" fmla="*/ 398407 h 4978408"/>
              <a:gd name="connsiteX4" fmla="*/ 4892178 w 4892178"/>
              <a:gd name="connsiteY4" fmla="*/ 932779 h 4978408"/>
              <a:gd name="connsiteX0" fmla="*/ 4865994 w 4865994"/>
              <a:gd name="connsiteY0" fmla="*/ 932779 h 4978408"/>
              <a:gd name="connsiteX1" fmla="*/ 4051206 w 4865994"/>
              <a:gd name="connsiteY1" fmla="*/ 4978408 h 4978408"/>
              <a:gd name="connsiteX2" fmla="*/ 0 w 4865994"/>
              <a:gd name="connsiteY2" fmla="*/ 4176141 h 4978408"/>
              <a:gd name="connsiteX3" fmla="*/ 2287104 w 4865994"/>
              <a:gd name="connsiteY3" fmla="*/ 398407 h 4978408"/>
              <a:gd name="connsiteX4" fmla="*/ 4865994 w 4865994"/>
              <a:gd name="connsiteY4" fmla="*/ 932779 h 4978408"/>
              <a:gd name="connsiteX0" fmla="*/ 4865994 w 4865994"/>
              <a:gd name="connsiteY0" fmla="*/ 970090 h 5015719"/>
              <a:gd name="connsiteX1" fmla="*/ 4051206 w 4865994"/>
              <a:gd name="connsiteY1" fmla="*/ 5015719 h 5015719"/>
              <a:gd name="connsiteX2" fmla="*/ 0 w 4865994"/>
              <a:gd name="connsiteY2" fmla="*/ 4213452 h 5015719"/>
              <a:gd name="connsiteX3" fmla="*/ 2161250 w 4865994"/>
              <a:gd name="connsiteY3" fmla="*/ 383080 h 5015719"/>
              <a:gd name="connsiteX4" fmla="*/ 4865994 w 4865994"/>
              <a:gd name="connsiteY4" fmla="*/ 970090 h 5015719"/>
              <a:gd name="connsiteX0" fmla="*/ 4865994 w 4865994"/>
              <a:gd name="connsiteY0" fmla="*/ 970090 h 5015719"/>
              <a:gd name="connsiteX1" fmla="*/ 4051206 w 4865994"/>
              <a:gd name="connsiteY1" fmla="*/ 5015719 h 5015719"/>
              <a:gd name="connsiteX2" fmla="*/ 0 w 4865994"/>
              <a:gd name="connsiteY2" fmla="*/ 4213452 h 5015719"/>
              <a:gd name="connsiteX3" fmla="*/ 2161250 w 4865994"/>
              <a:gd name="connsiteY3" fmla="*/ 383080 h 5015719"/>
              <a:gd name="connsiteX4" fmla="*/ 4865994 w 4865994"/>
              <a:gd name="connsiteY4" fmla="*/ 970090 h 5015719"/>
              <a:gd name="connsiteX0" fmla="*/ 4865994 w 4865994"/>
              <a:gd name="connsiteY0" fmla="*/ 1006047 h 5051676"/>
              <a:gd name="connsiteX1" fmla="*/ 4051206 w 4865994"/>
              <a:gd name="connsiteY1" fmla="*/ 5051676 h 5051676"/>
              <a:gd name="connsiteX2" fmla="*/ 0 w 4865994"/>
              <a:gd name="connsiteY2" fmla="*/ 4249409 h 5051676"/>
              <a:gd name="connsiteX3" fmla="*/ 2161250 w 4865994"/>
              <a:gd name="connsiteY3" fmla="*/ 419037 h 5051676"/>
              <a:gd name="connsiteX4" fmla="*/ 4865994 w 4865994"/>
              <a:gd name="connsiteY4" fmla="*/ 1006047 h 5051676"/>
              <a:gd name="connsiteX0" fmla="*/ 4865994 w 4865994"/>
              <a:gd name="connsiteY0" fmla="*/ 1059582 h 5105211"/>
              <a:gd name="connsiteX1" fmla="*/ 4051206 w 4865994"/>
              <a:gd name="connsiteY1" fmla="*/ 5105211 h 5105211"/>
              <a:gd name="connsiteX2" fmla="*/ 0 w 4865994"/>
              <a:gd name="connsiteY2" fmla="*/ 4302944 h 5105211"/>
              <a:gd name="connsiteX3" fmla="*/ 2271533 w 4865994"/>
              <a:gd name="connsiteY3" fmla="*/ 399263 h 5105211"/>
              <a:gd name="connsiteX4" fmla="*/ 4865994 w 4865994"/>
              <a:gd name="connsiteY4" fmla="*/ 1059582 h 5105211"/>
              <a:gd name="connsiteX0" fmla="*/ 4865994 w 4865994"/>
              <a:gd name="connsiteY0" fmla="*/ 950342 h 4995971"/>
              <a:gd name="connsiteX1" fmla="*/ 4051206 w 4865994"/>
              <a:gd name="connsiteY1" fmla="*/ 4995971 h 4995971"/>
              <a:gd name="connsiteX2" fmla="*/ 0 w 4865994"/>
              <a:gd name="connsiteY2" fmla="*/ 4193704 h 4995971"/>
              <a:gd name="connsiteX3" fmla="*/ 2213614 w 4865994"/>
              <a:gd name="connsiteY3" fmla="*/ 442105 h 4995971"/>
              <a:gd name="connsiteX4" fmla="*/ 4865994 w 4865994"/>
              <a:gd name="connsiteY4" fmla="*/ 950342 h 4995971"/>
              <a:gd name="connsiteX0" fmla="*/ 4865994 w 4865994"/>
              <a:gd name="connsiteY0" fmla="*/ 965024 h 5010653"/>
              <a:gd name="connsiteX1" fmla="*/ 4051206 w 4865994"/>
              <a:gd name="connsiteY1" fmla="*/ 5010653 h 5010653"/>
              <a:gd name="connsiteX2" fmla="*/ 0 w 4865994"/>
              <a:gd name="connsiteY2" fmla="*/ 4208386 h 5010653"/>
              <a:gd name="connsiteX3" fmla="*/ 2176915 w 4865994"/>
              <a:gd name="connsiteY3" fmla="*/ 435751 h 5010653"/>
              <a:gd name="connsiteX4" fmla="*/ 4865994 w 4865994"/>
              <a:gd name="connsiteY4" fmla="*/ 965024 h 5010653"/>
              <a:gd name="connsiteX0" fmla="*/ 4865994 w 4865994"/>
              <a:gd name="connsiteY0" fmla="*/ 965024 h 5010653"/>
              <a:gd name="connsiteX1" fmla="*/ 4051206 w 4865994"/>
              <a:gd name="connsiteY1" fmla="*/ 5010653 h 5010653"/>
              <a:gd name="connsiteX2" fmla="*/ 0 w 4865994"/>
              <a:gd name="connsiteY2" fmla="*/ 4208386 h 5010653"/>
              <a:gd name="connsiteX3" fmla="*/ 2176915 w 4865994"/>
              <a:gd name="connsiteY3" fmla="*/ 435751 h 5010653"/>
              <a:gd name="connsiteX4" fmla="*/ 4865994 w 4865994"/>
              <a:gd name="connsiteY4" fmla="*/ 965024 h 5010653"/>
              <a:gd name="connsiteX0" fmla="*/ 4865994 w 4865994"/>
              <a:gd name="connsiteY0" fmla="*/ 1068335 h 5113964"/>
              <a:gd name="connsiteX1" fmla="*/ 4051206 w 4865994"/>
              <a:gd name="connsiteY1" fmla="*/ 5113964 h 5113964"/>
              <a:gd name="connsiteX2" fmla="*/ 0 w 4865994"/>
              <a:gd name="connsiteY2" fmla="*/ 4311697 h 5113964"/>
              <a:gd name="connsiteX3" fmla="*/ 2176915 w 4865994"/>
              <a:gd name="connsiteY3" fmla="*/ 539062 h 5113964"/>
              <a:gd name="connsiteX4" fmla="*/ 4865994 w 4865994"/>
              <a:gd name="connsiteY4" fmla="*/ 1068335 h 5113964"/>
              <a:gd name="connsiteX0" fmla="*/ 4871331 w 4871331"/>
              <a:gd name="connsiteY0" fmla="*/ 1068335 h 5113964"/>
              <a:gd name="connsiteX1" fmla="*/ 4056543 w 4871331"/>
              <a:gd name="connsiteY1" fmla="*/ 5113964 h 5113964"/>
              <a:gd name="connsiteX2" fmla="*/ 5337 w 4871331"/>
              <a:gd name="connsiteY2" fmla="*/ 4311697 h 5113964"/>
              <a:gd name="connsiteX3" fmla="*/ 2182252 w 4871331"/>
              <a:gd name="connsiteY3" fmla="*/ 539062 h 5113964"/>
              <a:gd name="connsiteX4" fmla="*/ 4871331 w 4871331"/>
              <a:gd name="connsiteY4" fmla="*/ 1068335 h 5113964"/>
              <a:gd name="connsiteX0" fmla="*/ 4870035 w 4870035"/>
              <a:gd name="connsiteY0" fmla="*/ 1218190 h 5263819"/>
              <a:gd name="connsiteX1" fmla="*/ 4055247 w 4870035"/>
              <a:gd name="connsiteY1" fmla="*/ 5263819 h 5263819"/>
              <a:gd name="connsiteX2" fmla="*/ 4041 w 4870035"/>
              <a:gd name="connsiteY2" fmla="*/ 4461552 h 5263819"/>
              <a:gd name="connsiteX3" fmla="*/ 2454069 w 4870035"/>
              <a:gd name="connsiteY3" fmla="*/ 484657 h 5263819"/>
              <a:gd name="connsiteX4" fmla="*/ 4870035 w 4870035"/>
              <a:gd name="connsiteY4" fmla="*/ 1218190 h 5263819"/>
              <a:gd name="connsiteX0" fmla="*/ 4869761 w 4869761"/>
              <a:gd name="connsiteY0" fmla="*/ 1115023 h 5160652"/>
              <a:gd name="connsiteX1" fmla="*/ 4054973 w 4869761"/>
              <a:gd name="connsiteY1" fmla="*/ 5160652 h 5160652"/>
              <a:gd name="connsiteX2" fmla="*/ 3767 w 4869761"/>
              <a:gd name="connsiteY2" fmla="*/ 4358385 h 5160652"/>
              <a:gd name="connsiteX3" fmla="*/ 2534935 w 4869761"/>
              <a:gd name="connsiteY3" fmla="*/ 520641 h 5160652"/>
              <a:gd name="connsiteX4" fmla="*/ 4869761 w 4869761"/>
              <a:gd name="connsiteY4" fmla="*/ 1115023 h 5160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761" h="5160652">
                <a:moveTo>
                  <a:pt x="4869761" y="1115023"/>
                </a:moveTo>
                <a:lnTo>
                  <a:pt x="4054973" y="5160652"/>
                </a:lnTo>
                <a:lnTo>
                  <a:pt x="3767" y="4358385"/>
                </a:lnTo>
                <a:cubicBezTo>
                  <a:pt x="-73199" y="2975583"/>
                  <a:pt x="1037989" y="1791140"/>
                  <a:pt x="2534935" y="520641"/>
                </a:cubicBezTo>
                <a:cubicBezTo>
                  <a:pt x="4000422" y="-556246"/>
                  <a:pt x="4751672" y="234746"/>
                  <a:pt x="4869761" y="1115023"/>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Picture Placeholder 6">
            <a:extLst>
              <a:ext uri="{FF2B5EF4-FFF2-40B4-BE49-F238E27FC236}">
                <a16:creationId xmlns:a16="http://schemas.microsoft.com/office/drawing/2014/main" id="{4F182722-D9D0-4238-B95A-DD2E299E1339}"/>
              </a:ext>
            </a:extLst>
          </p:cNvPr>
          <p:cNvSpPr>
            <a:spLocks noGrp="1"/>
          </p:cNvSpPr>
          <p:nvPr>
            <p:ph type="pic" sz="quarter" idx="10"/>
          </p:nvPr>
        </p:nvSpPr>
        <p:spPr>
          <a:xfrm flipH="1">
            <a:off x="0" y="-1"/>
            <a:ext cx="5134157" cy="4159907"/>
          </a:xfrm>
          <a:custGeom>
            <a:avLst/>
            <a:gdLst>
              <a:gd name="connsiteX0" fmla="*/ 1007294 w 5134157"/>
              <a:gd name="connsiteY0" fmla="*/ 0 h 4159907"/>
              <a:gd name="connsiteX1" fmla="*/ 5134157 w 5134157"/>
              <a:gd name="connsiteY1" fmla="*/ 0 h 4159907"/>
              <a:gd name="connsiteX2" fmla="*/ 5134156 w 5134157"/>
              <a:gd name="connsiteY2" fmla="*/ 3848940 h 4159907"/>
              <a:gd name="connsiteX3" fmla="*/ 5064354 w 5134157"/>
              <a:gd name="connsiteY3" fmla="*/ 3892885 h 4159907"/>
              <a:gd name="connsiteX4" fmla="*/ 29461 w 5134157"/>
              <a:gd name="connsiteY4" fmla="*/ 2165440 h 4159907"/>
              <a:gd name="connsiteX5" fmla="*/ 951565 w 5134157"/>
              <a:gd name="connsiteY5" fmla="*/ 49734 h 415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34157" h="4159907">
                <a:moveTo>
                  <a:pt x="1007294" y="0"/>
                </a:moveTo>
                <a:lnTo>
                  <a:pt x="5134157" y="0"/>
                </a:lnTo>
                <a:lnTo>
                  <a:pt x="5134156" y="3848940"/>
                </a:lnTo>
                <a:lnTo>
                  <a:pt x="5064354" y="3892885"/>
                </a:lnTo>
                <a:cubicBezTo>
                  <a:pt x="3803094" y="4593030"/>
                  <a:pt x="375099" y="3881621"/>
                  <a:pt x="29461" y="2165440"/>
                </a:cubicBezTo>
                <a:cubicBezTo>
                  <a:pt x="-118057" y="1432979"/>
                  <a:pt x="303776" y="674677"/>
                  <a:pt x="951565" y="49734"/>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1" name="Freeform 5">
            <a:extLst>
              <a:ext uri="{FF2B5EF4-FFF2-40B4-BE49-F238E27FC236}">
                <a16:creationId xmlns:a16="http://schemas.microsoft.com/office/drawing/2014/main" id="{5C8E2702-D386-4000-BB89-A0F35C6C596D}"/>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2" name="Slide Number Placeholder 5">
            <a:extLst>
              <a:ext uri="{FF2B5EF4-FFF2-40B4-BE49-F238E27FC236}">
                <a16:creationId xmlns:a16="http://schemas.microsoft.com/office/drawing/2014/main" id="{E0EF79F7-9110-4E25-A656-FA9A1BB9DF2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4BC2A938-6530-4DBE-B91D-6618A066508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34551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ppt_x"/>
                                          </p:val>
                                        </p:tav>
                                        <p:tav tm="100000">
                                          <p:val>
                                            <p:strVal val="#ppt_x"/>
                                          </p:val>
                                        </p:tav>
                                      </p:tavLst>
                                    </p:anim>
                                    <p:anim calcmode="lin" valueType="num">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31" presetClass="entr" presetSubtype="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250" fill="hold"/>
                                        <p:tgtEl>
                                          <p:spTgt spid="6"/>
                                        </p:tgtEl>
                                        <p:attrNameLst>
                                          <p:attrName>ppt_w</p:attrName>
                                        </p:attrNameLst>
                                      </p:cBhvr>
                                      <p:tavLst>
                                        <p:tav tm="0">
                                          <p:val>
                                            <p:fltVal val="0"/>
                                          </p:val>
                                        </p:tav>
                                        <p:tav tm="100000">
                                          <p:val>
                                            <p:strVal val="#ppt_w"/>
                                          </p:val>
                                        </p:tav>
                                      </p:tavLst>
                                    </p:anim>
                                    <p:anim calcmode="lin" valueType="num">
                                      <p:cBhvr>
                                        <p:cTn id="12" dur="1250" fill="hold"/>
                                        <p:tgtEl>
                                          <p:spTgt spid="6"/>
                                        </p:tgtEl>
                                        <p:attrNameLst>
                                          <p:attrName>ppt_h</p:attrName>
                                        </p:attrNameLst>
                                      </p:cBhvr>
                                      <p:tavLst>
                                        <p:tav tm="0">
                                          <p:val>
                                            <p:fltVal val="0"/>
                                          </p:val>
                                        </p:tav>
                                        <p:tav tm="100000">
                                          <p:val>
                                            <p:strVal val="#ppt_h"/>
                                          </p:val>
                                        </p:tav>
                                      </p:tavLst>
                                    </p:anim>
                                    <p:anim calcmode="lin" valueType="num">
                                      <p:cBhvr>
                                        <p:cTn id="13" dur="1250" fill="hold"/>
                                        <p:tgtEl>
                                          <p:spTgt spid="6"/>
                                        </p:tgtEl>
                                        <p:attrNameLst>
                                          <p:attrName>style.rotation</p:attrName>
                                        </p:attrNameLst>
                                      </p:cBhvr>
                                      <p:tavLst>
                                        <p:tav tm="0">
                                          <p:val>
                                            <p:fltVal val="90"/>
                                          </p:val>
                                        </p:tav>
                                        <p:tav tm="100000">
                                          <p:val>
                                            <p:fltVal val="0"/>
                                          </p:val>
                                        </p:tav>
                                      </p:tavLst>
                                    </p:anim>
                                    <p:animEffect transition="in" filter="fade">
                                      <p:cBhvr>
                                        <p:cTn id="14"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5B1F05C-568C-4FE4-863A-7E520AD1E2BF}"/>
              </a:ext>
            </a:extLst>
          </p:cNvPr>
          <p:cNvSpPr>
            <a:spLocks noGrp="1"/>
          </p:cNvSpPr>
          <p:nvPr>
            <p:ph type="pic" sz="quarter" idx="10"/>
          </p:nvPr>
        </p:nvSpPr>
        <p:spPr>
          <a:xfrm>
            <a:off x="4902542" y="2815961"/>
            <a:ext cx="970376" cy="970376"/>
          </a:xfrm>
          <a:custGeom>
            <a:avLst/>
            <a:gdLst>
              <a:gd name="connsiteX0" fmla="*/ 485188 w 970376"/>
              <a:gd name="connsiteY0" fmla="*/ 0 h 970376"/>
              <a:gd name="connsiteX1" fmla="*/ 970376 w 970376"/>
              <a:gd name="connsiteY1" fmla="*/ 485188 h 970376"/>
              <a:gd name="connsiteX2" fmla="*/ 485188 w 970376"/>
              <a:gd name="connsiteY2" fmla="*/ 970376 h 970376"/>
              <a:gd name="connsiteX3" fmla="*/ 0 w 970376"/>
              <a:gd name="connsiteY3" fmla="*/ 485188 h 970376"/>
              <a:gd name="connsiteX4" fmla="*/ 485188 w 970376"/>
              <a:gd name="connsiteY4" fmla="*/ 0 h 970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76" h="970376">
                <a:moveTo>
                  <a:pt x="485188" y="0"/>
                </a:moveTo>
                <a:cubicBezTo>
                  <a:pt x="753150" y="0"/>
                  <a:pt x="970376" y="217226"/>
                  <a:pt x="970376" y="485188"/>
                </a:cubicBezTo>
                <a:cubicBezTo>
                  <a:pt x="970376" y="753150"/>
                  <a:pt x="753150" y="970376"/>
                  <a:pt x="485188" y="970376"/>
                </a:cubicBezTo>
                <a:cubicBezTo>
                  <a:pt x="217226" y="970376"/>
                  <a:pt x="0" y="753150"/>
                  <a:pt x="0" y="485188"/>
                </a:cubicBezTo>
                <a:cubicBezTo>
                  <a:pt x="0" y="217226"/>
                  <a:pt x="217226" y="0"/>
                  <a:pt x="485188"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dirty="0"/>
            </a:lvl1pPr>
          </a:lstStyle>
          <a:p>
            <a:pPr lvl="0"/>
            <a:endParaRPr lang="en-US" dirty="0"/>
          </a:p>
        </p:txBody>
      </p:sp>
      <p:sp>
        <p:nvSpPr>
          <p:cNvPr id="11" name="Picture Placeholder 10">
            <a:extLst>
              <a:ext uri="{FF2B5EF4-FFF2-40B4-BE49-F238E27FC236}">
                <a16:creationId xmlns:a16="http://schemas.microsoft.com/office/drawing/2014/main" id="{FF716E33-7B84-4CF1-B531-7B1F7533702E}"/>
              </a:ext>
            </a:extLst>
          </p:cNvPr>
          <p:cNvSpPr>
            <a:spLocks noGrp="1"/>
          </p:cNvSpPr>
          <p:nvPr>
            <p:ph type="pic" sz="quarter" idx="11"/>
          </p:nvPr>
        </p:nvSpPr>
        <p:spPr>
          <a:xfrm>
            <a:off x="6301925" y="4660487"/>
            <a:ext cx="970376" cy="970376"/>
          </a:xfrm>
          <a:custGeom>
            <a:avLst/>
            <a:gdLst>
              <a:gd name="connsiteX0" fmla="*/ 485188 w 970376"/>
              <a:gd name="connsiteY0" fmla="*/ 0 h 970376"/>
              <a:gd name="connsiteX1" fmla="*/ 970376 w 970376"/>
              <a:gd name="connsiteY1" fmla="*/ 485188 h 970376"/>
              <a:gd name="connsiteX2" fmla="*/ 485188 w 970376"/>
              <a:gd name="connsiteY2" fmla="*/ 970376 h 970376"/>
              <a:gd name="connsiteX3" fmla="*/ 0 w 970376"/>
              <a:gd name="connsiteY3" fmla="*/ 485188 h 970376"/>
              <a:gd name="connsiteX4" fmla="*/ 485188 w 970376"/>
              <a:gd name="connsiteY4" fmla="*/ 0 h 970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76" h="970376">
                <a:moveTo>
                  <a:pt x="485188" y="0"/>
                </a:moveTo>
                <a:cubicBezTo>
                  <a:pt x="753150" y="0"/>
                  <a:pt x="970376" y="217226"/>
                  <a:pt x="970376" y="485188"/>
                </a:cubicBezTo>
                <a:cubicBezTo>
                  <a:pt x="970376" y="753150"/>
                  <a:pt x="753150" y="970376"/>
                  <a:pt x="485188" y="970376"/>
                </a:cubicBezTo>
                <a:cubicBezTo>
                  <a:pt x="217226" y="970376"/>
                  <a:pt x="0" y="753150"/>
                  <a:pt x="0" y="485188"/>
                </a:cubicBezTo>
                <a:cubicBezTo>
                  <a:pt x="0" y="217226"/>
                  <a:pt x="217226" y="0"/>
                  <a:pt x="485188"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dirty="0"/>
            </a:lvl1pPr>
          </a:lstStyle>
          <a:p>
            <a:pPr lvl="0"/>
            <a:endParaRPr lang="en-US" dirty="0"/>
          </a:p>
        </p:txBody>
      </p:sp>
      <p:sp>
        <p:nvSpPr>
          <p:cNvPr id="7" name="Freeform 5">
            <a:extLst>
              <a:ext uri="{FF2B5EF4-FFF2-40B4-BE49-F238E27FC236}">
                <a16:creationId xmlns:a16="http://schemas.microsoft.com/office/drawing/2014/main" id="{02AC25FE-4557-4B6F-95A6-656C689FD3B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9795AF6D-BD5D-46B1-B1EA-B5D7C7B79BB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36FB6CD4-D382-4AA1-8221-A39B3325498F}"/>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2" name="TextBox 11">
            <a:extLst>
              <a:ext uri="{FF2B5EF4-FFF2-40B4-BE49-F238E27FC236}">
                <a16:creationId xmlns:a16="http://schemas.microsoft.com/office/drawing/2014/main" id="{77CA9521-785D-4064-AA11-FF9DAF2D5D93}"/>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3" name="Straight Connector 12">
            <a:extLst>
              <a:ext uri="{FF2B5EF4-FFF2-40B4-BE49-F238E27FC236}">
                <a16:creationId xmlns:a16="http://schemas.microsoft.com/office/drawing/2014/main" id="{D1CC5C16-C84E-4CB2-8E55-9FDCB51B318C}"/>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Freeform 13">
            <a:extLst>
              <a:ext uri="{FF2B5EF4-FFF2-40B4-BE49-F238E27FC236}">
                <a16:creationId xmlns:a16="http://schemas.microsoft.com/office/drawing/2014/main" id="{83833DE9-C738-4EC3-9238-A5597A74F95B}"/>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D144C035-4D37-4F5F-A059-03E89A4C0384}"/>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6722913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Freeform 5">
            <a:extLst>
              <a:ext uri="{FF2B5EF4-FFF2-40B4-BE49-F238E27FC236}">
                <a16:creationId xmlns:a16="http://schemas.microsoft.com/office/drawing/2014/main" id="{E04DA2CF-A9F2-47BF-9538-902A59593CAF}"/>
              </a:ext>
            </a:extLst>
          </p:cNvPr>
          <p:cNvSpPr>
            <a:spLocks/>
          </p:cNvSpPr>
          <p:nvPr userDrawn="1"/>
        </p:nvSpPr>
        <p:spPr bwMode="auto">
          <a:xfrm rot="10800000">
            <a:off x="7499630" y="3978933"/>
            <a:ext cx="2799027" cy="1883906"/>
          </a:xfrm>
          <a:custGeom>
            <a:avLst/>
            <a:gdLst>
              <a:gd name="T0" fmla="*/ 784 w 1792"/>
              <a:gd name="T1" fmla="*/ 194 h 1230"/>
              <a:gd name="T2" fmla="*/ 180 w 1792"/>
              <a:gd name="T3" fmla="*/ 268 h 1230"/>
              <a:gd name="T4" fmla="*/ 156 w 1792"/>
              <a:gd name="T5" fmla="*/ 848 h 1230"/>
              <a:gd name="T6" fmla="*/ 876 w 1792"/>
              <a:gd name="T7" fmla="*/ 1230 h 1230"/>
              <a:gd name="T8" fmla="*/ 1620 w 1792"/>
              <a:gd name="T9" fmla="*/ 802 h 1230"/>
              <a:gd name="T10" fmla="*/ 1582 w 1792"/>
              <a:gd name="T11" fmla="*/ 188 h 1230"/>
              <a:gd name="T12" fmla="*/ 1002 w 1792"/>
              <a:gd name="T13" fmla="*/ 120 h 1230"/>
              <a:gd name="T14" fmla="*/ 784 w 1792"/>
              <a:gd name="T15" fmla="*/ 194 h 1230"/>
              <a:gd name="connsiteX0" fmla="*/ 4283 w 9533"/>
              <a:gd name="connsiteY0" fmla="*/ 969 h 9392"/>
              <a:gd name="connsiteX1" fmla="*/ 443 w 9533"/>
              <a:gd name="connsiteY1" fmla="*/ 1180 h 9392"/>
              <a:gd name="connsiteX2" fmla="*/ 779 w 9533"/>
              <a:gd name="connsiteY2" fmla="*/ 6286 h 9392"/>
              <a:gd name="connsiteX3" fmla="*/ 4796 w 9533"/>
              <a:gd name="connsiteY3" fmla="*/ 9392 h 9392"/>
              <a:gd name="connsiteX4" fmla="*/ 8948 w 9533"/>
              <a:gd name="connsiteY4" fmla="*/ 5912 h 9392"/>
              <a:gd name="connsiteX5" fmla="*/ 8736 w 9533"/>
              <a:gd name="connsiteY5" fmla="*/ 920 h 9392"/>
              <a:gd name="connsiteX6" fmla="*/ 5500 w 9533"/>
              <a:gd name="connsiteY6" fmla="*/ 368 h 9392"/>
              <a:gd name="connsiteX7" fmla="*/ 4283 w 9533"/>
              <a:gd name="connsiteY7" fmla="*/ 969 h 9392"/>
              <a:gd name="connsiteX0" fmla="*/ 4468 w 9974"/>
              <a:gd name="connsiteY0" fmla="*/ 1032 h 10000"/>
              <a:gd name="connsiteX1" fmla="*/ 475 w 9974"/>
              <a:gd name="connsiteY1" fmla="*/ 944 h 10000"/>
              <a:gd name="connsiteX2" fmla="*/ 792 w 9974"/>
              <a:gd name="connsiteY2" fmla="*/ 6693 h 10000"/>
              <a:gd name="connsiteX3" fmla="*/ 5006 w 9974"/>
              <a:gd name="connsiteY3" fmla="*/ 10000 h 10000"/>
              <a:gd name="connsiteX4" fmla="*/ 9361 w 9974"/>
              <a:gd name="connsiteY4" fmla="*/ 6295 h 10000"/>
              <a:gd name="connsiteX5" fmla="*/ 9139 w 9974"/>
              <a:gd name="connsiteY5" fmla="*/ 980 h 10000"/>
              <a:gd name="connsiteX6" fmla="*/ 5744 w 9974"/>
              <a:gd name="connsiteY6" fmla="*/ 392 h 10000"/>
              <a:gd name="connsiteX7" fmla="*/ 4468 w 9974"/>
              <a:gd name="connsiteY7" fmla="*/ 1032 h 10000"/>
              <a:gd name="connsiteX0" fmla="*/ 4480 w 10194"/>
              <a:gd name="connsiteY0" fmla="*/ 1375 h 10343"/>
              <a:gd name="connsiteX1" fmla="*/ 476 w 10194"/>
              <a:gd name="connsiteY1" fmla="*/ 1287 h 10343"/>
              <a:gd name="connsiteX2" fmla="*/ 794 w 10194"/>
              <a:gd name="connsiteY2" fmla="*/ 7036 h 10343"/>
              <a:gd name="connsiteX3" fmla="*/ 5019 w 10194"/>
              <a:gd name="connsiteY3" fmla="*/ 10343 h 10343"/>
              <a:gd name="connsiteX4" fmla="*/ 9385 w 10194"/>
              <a:gd name="connsiteY4" fmla="*/ 6638 h 10343"/>
              <a:gd name="connsiteX5" fmla="*/ 9480 w 10194"/>
              <a:gd name="connsiteY5" fmla="*/ 751 h 10343"/>
              <a:gd name="connsiteX6" fmla="*/ 5759 w 10194"/>
              <a:gd name="connsiteY6" fmla="*/ 735 h 10343"/>
              <a:gd name="connsiteX7" fmla="*/ 4480 w 10194"/>
              <a:gd name="connsiteY7" fmla="*/ 1375 h 10343"/>
              <a:gd name="connsiteX0" fmla="*/ 4480 w 10392"/>
              <a:gd name="connsiteY0" fmla="*/ 1297 h 10265"/>
              <a:gd name="connsiteX1" fmla="*/ 476 w 10392"/>
              <a:gd name="connsiteY1" fmla="*/ 1209 h 10265"/>
              <a:gd name="connsiteX2" fmla="*/ 794 w 10392"/>
              <a:gd name="connsiteY2" fmla="*/ 6958 h 10265"/>
              <a:gd name="connsiteX3" fmla="*/ 5019 w 10392"/>
              <a:gd name="connsiteY3" fmla="*/ 10265 h 10265"/>
              <a:gd name="connsiteX4" fmla="*/ 9385 w 10392"/>
              <a:gd name="connsiteY4" fmla="*/ 6560 h 10265"/>
              <a:gd name="connsiteX5" fmla="*/ 9762 w 10392"/>
              <a:gd name="connsiteY5" fmla="*/ 777 h 10265"/>
              <a:gd name="connsiteX6" fmla="*/ 5759 w 10392"/>
              <a:gd name="connsiteY6" fmla="*/ 657 h 10265"/>
              <a:gd name="connsiteX7" fmla="*/ 4480 w 10392"/>
              <a:gd name="connsiteY7" fmla="*/ 1297 h 10265"/>
              <a:gd name="connsiteX0" fmla="*/ 5747 w 10380"/>
              <a:gd name="connsiteY0" fmla="*/ 654 h 10262"/>
              <a:gd name="connsiteX1" fmla="*/ 464 w 10380"/>
              <a:gd name="connsiteY1" fmla="*/ 1206 h 10262"/>
              <a:gd name="connsiteX2" fmla="*/ 782 w 10380"/>
              <a:gd name="connsiteY2" fmla="*/ 6955 h 10262"/>
              <a:gd name="connsiteX3" fmla="*/ 5007 w 10380"/>
              <a:gd name="connsiteY3" fmla="*/ 10262 h 10262"/>
              <a:gd name="connsiteX4" fmla="*/ 9373 w 10380"/>
              <a:gd name="connsiteY4" fmla="*/ 6557 h 10262"/>
              <a:gd name="connsiteX5" fmla="*/ 9750 w 10380"/>
              <a:gd name="connsiteY5" fmla="*/ 774 h 10262"/>
              <a:gd name="connsiteX6" fmla="*/ 5747 w 10380"/>
              <a:gd name="connsiteY6" fmla="*/ 654 h 10262"/>
              <a:gd name="connsiteX0" fmla="*/ 5269 w 10348"/>
              <a:gd name="connsiteY0" fmla="*/ 604 h 10281"/>
              <a:gd name="connsiteX1" fmla="*/ 432 w 10348"/>
              <a:gd name="connsiteY1" fmla="*/ 1225 h 10281"/>
              <a:gd name="connsiteX2" fmla="*/ 750 w 10348"/>
              <a:gd name="connsiteY2" fmla="*/ 6974 h 10281"/>
              <a:gd name="connsiteX3" fmla="*/ 4975 w 10348"/>
              <a:gd name="connsiteY3" fmla="*/ 10281 h 10281"/>
              <a:gd name="connsiteX4" fmla="*/ 9341 w 10348"/>
              <a:gd name="connsiteY4" fmla="*/ 6576 h 10281"/>
              <a:gd name="connsiteX5" fmla="*/ 9718 w 10348"/>
              <a:gd name="connsiteY5" fmla="*/ 793 h 10281"/>
              <a:gd name="connsiteX6" fmla="*/ 5269 w 10348"/>
              <a:gd name="connsiteY6" fmla="*/ 604 h 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48" h="10281">
                <a:moveTo>
                  <a:pt x="5269" y="604"/>
                </a:moveTo>
                <a:cubicBezTo>
                  <a:pt x="3721" y="676"/>
                  <a:pt x="1185" y="164"/>
                  <a:pt x="432" y="1225"/>
                </a:cubicBezTo>
                <a:cubicBezTo>
                  <a:pt x="-321" y="2286"/>
                  <a:pt x="-7" y="5465"/>
                  <a:pt x="750" y="6974"/>
                </a:cubicBezTo>
                <a:cubicBezTo>
                  <a:pt x="1507" y="8483"/>
                  <a:pt x="3155" y="10281"/>
                  <a:pt x="4975" y="10281"/>
                </a:cubicBezTo>
                <a:cubicBezTo>
                  <a:pt x="6795" y="10281"/>
                  <a:pt x="8551" y="8157"/>
                  <a:pt x="9341" y="6576"/>
                </a:cubicBezTo>
                <a:cubicBezTo>
                  <a:pt x="10132" y="4995"/>
                  <a:pt x="10950" y="2412"/>
                  <a:pt x="9718" y="793"/>
                </a:cubicBezTo>
                <a:cubicBezTo>
                  <a:pt x="8486" y="-834"/>
                  <a:pt x="6817" y="532"/>
                  <a:pt x="5269" y="60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 name="Freeform 5">
            <a:extLst>
              <a:ext uri="{FF2B5EF4-FFF2-40B4-BE49-F238E27FC236}">
                <a16:creationId xmlns:a16="http://schemas.microsoft.com/office/drawing/2014/main" id="{BEFBB66D-8F00-42D2-AEC2-FA238805DFA9}"/>
              </a:ext>
            </a:extLst>
          </p:cNvPr>
          <p:cNvSpPr>
            <a:spLocks/>
          </p:cNvSpPr>
          <p:nvPr userDrawn="1"/>
        </p:nvSpPr>
        <p:spPr bwMode="auto">
          <a:xfrm rot="11677488">
            <a:off x="8206925" y="672320"/>
            <a:ext cx="2799027" cy="1883906"/>
          </a:xfrm>
          <a:custGeom>
            <a:avLst/>
            <a:gdLst>
              <a:gd name="T0" fmla="*/ 784 w 1792"/>
              <a:gd name="T1" fmla="*/ 194 h 1230"/>
              <a:gd name="T2" fmla="*/ 180 w 1792"/>
              <a:gd name="T3" fmla="*/ 268 h 1230"/>
              <a:gd name="T4" fmla="*/ 156 w 1792"/>
              <a:gd name="T5" fmla="*/ 848 h 1230"/>
              <a:gd name="T6" fmla="*/ 876 w 1792"/>
              <a:gd name="T7" fmla="*/ 1230 h 1230"/>
              <a:gd name="T8" fmla="*/ 1620 w 1792"/>
              <a:gd name="T9" fmla="*/ 802 h 1230"/>
              <a:gd name="T10" fmla="*/ 1582 w 1792"/>
              <a:gd name="T11" fmla="*/ 188 h 1230"/>
              <a:gd name="T12" fmla="*/ 1002 w 1792"/>
              <a:gd name="T13" fmla="*/ 120 h 1230"/>
              <a:gd name="T14" fmla="*/ 784 w 1792"/>
              <a:gd name="T15" fmla="*/ 194 h 1230"/>
              <a:gd name="connsiteX0" fmla="*/ 4283 w 9533"/>
              <a:gd name="connsiteY0" fmla="*/ 969 h 9392"/>
              <a:gd name="connsiteX1" fmla="*/ 443 w 9533"/>
              <a:gd name="connsiteY1" fmla="*/ 1180 h 9392"/>
              <a:gd name="connsiteX2" fmla="*/ 779 w 9533"/>
              <a:gd name="connsiteY2" fmla="*/ 6286 h 9392"/>
              <a:gd name="connsiteX3" fmla="*/ 4796 w 9533"/>
              <a:gd name="connsiteY3" fmla="*/ 9392 h 9392"/>
              <a:gd name="connsiteX4" fmla="*/ 8948 w 9533"/>
              <a:gd name="connsiteY4" fmla="*/ 5912 h 9392"/>
              <a:gd name="connsiteX5" fmla="*/ 8736 w 9533"/>
              <a:gd name="connsiteY5" fmla="*/ 920 h 9392"/>
              <a:gd name="connsiteX6" fmla="*/ 5500 w 9533"/>
              <a:gd name="connsiteY6" fmla="*/ 368 h 9392"/>
              <a:gd name="connsiteX7" fmla="*/ 4283 w 9533"/>
              <a:gd name="connsiteY7" fmla="*/ 969 h 9392"/>
              <a:gd name="connsiteX0" fmla="*/ 4468 w 9974"/>
              <a:gd name="connsiteY0" fmla="*/ 1032 h 10000"/>
              <a:gd name="connsiteX1" fmla="*/ 475 w 9974"/>
              <a:gd name="connsiteY1" fmla="*/ 944 h 10000"/>
              <a:gd name="connsiteX2" fmla="*/ 792 w 9974"/>
              <a:gd name="connsiteY2" fmla="*/ 6693 h 10000"/>
              <a:gd name="connsiteX3" fmla="*/ 5006 w 9974"/>
              <a:gd name="connsiteY3" fmla="*/ 10000 h 10000"/>
              <a:gd name="connsiteX4" fmla="*/ 9361 w 9974"/>
              <a:gd name="connsiteY4" fmla="*/ 6295 h 10000"/>
              <a:gd name="connsiteX5" fmla="*/ 9139 w 9974"/>
              <a:gd name="connsiteY5" fmla="*/ 980 h 10000"/>
              <a:gd name="connsiteX6" fmla="*/ 5744 w 9974"/>
              <a:gd name="connsiteY6" fmla="*/ 392 h 10000"/>
              <a:gd name="connsiteX7" fmla="*/ 4468 w 9974"/>
              <a:gd name="connsiteY7" fmla="*/ 1032 h 10000"/>
              <a:gd name="connsiteX0" fmla="*/ 4480 w 10194"/>
              <a:gd name="connsiteY0" fmla="*/ 1375 h 10343"/>
              <a:gd name="connsiteX1" fmla="*/ 476 w 10194"/>
              <a:gd name="connsiteY1" fmla="*/ 1287 h 10343"/>
              <a:gd name="connsiteX2" fmla="*/ 794 w 10194"/>
              <a:gd name="connsiteY2" fmla="*/ 7036 h 10343"/>
              <a:gd name="connsiteX3" fmla="*/ 5019 w 10194"/>
              <a:gd name="connsiteY3" fmla="*/ 10343 h 10343"/>
              <a:gd name="connsiteX4" fmla="*/ 9385 w 10194"/>
              <a:gd name="connsiteY4" fmla="*/ 6638 h 10343"/>
              <a:gd name="connsiteX5" fmla="*/ 9480 w 10194"/>
              <a:gd name="connsiteY5" fmla="*/ 751 h 10343"/>
              <a:gd name="connsiteX6" fmla="*/ 5759 w 10194"/>
              <a:gd name="connsiteY6" fmla="*/ 735 h 10343"/>
              <a:gd name="connsiteX7" fmla="*/ 4480 w 10194"/>
              <a:gd name="connsiteY7" fmla="*/ 1375 h 10343"/>
              <a:gd name="connsiteX0" fmla="*/ 4480 w 10392"/>
              <a:gd name="connsiteY0" fmla="*/ 1297 h 10265"/>
              <a:gd name="connsiteX1" fmla="*/ 476 w 10392"/>
              <a:gd name="connsiteY1" fmla="*/ 1209 h 10265"/>
              <a:gd name="connsiteX2" fmla="*/ 794 w 10392"/>
              <a:gd name="connsiteY2" fmla="*/ 6958 h 10265"/>
              <a:gd name="connsiteX3" fmla="*/ 5019 w 10392"/>
              <a:gd name="connsiteY3" fmla="*/ 10265 h 10265"/>
              <a:gd name="connsiteX4" fmla="*/ 9385 w 10392"/>
              <a:gd name="connsiteY4" fmla="*/ 6560 h 10265"/>
              <a:gd name="connsiteX5" fmla="*/ 9762 w 10392"/>
              <a:gd name="connsiteY5" fmla="*/ 777 h 10265"/>
              <a:gd name="connsiteX6" fmla="*/ 5759 w 10392"/>
              <a:gd name="connsiteY6" fmla="*/ 657 h 10265"/>
              <a:gd name="connsiteX7" fmla="*/ 4480 w 10392"/>
              <a:gd name="connsiteY7" fmla="*/ 1297 h 10265"/>
              <a:gd name="connsiteX0" fmla="*/ 5747 w 10380"/>
              <a:gd name="connsiteY0" fmla="*/ 654 h 10262"/>
              <a:gd name="connsiteX1" fmla="*/ 464 w 10380"/>
              <a:gd name="connsiteY1" fmla="*/ 1206 h 10262"/>
              <a:gd name="connsiteX2" fmla="*/ 782 w 10380"/>
              <a:gd name="connsiteY2" fmla="*/ 6955 h 10262"/>
              <a:gd name="connsiteX3" fmla="*/ 5007 w 10380"/>
              <a:gd name="connsiteY3" fmla="*/ 10262 h 10262"/>
              <a:gd name="connsiteX4" fmla="*/ 9373 w 10380"/>
              <a:gd name="connsiteY4" fmla="*/ 6557 h 10262"/>
              <a:gd name="connsiteX5" fmla="*/ 9750 w 10380"/>
              <a:gd name="connsiteY5" fmla="*/ 774 h 10262"/>
              <a:gd name="connsiteX6" fmla="*/ 5747 w 10380"/>
              <a:gd name="connsiteY6" fmla="*/ 654 h 10262"/>
              <a:gd name="connsiteX0" fmla="*/ 5269 w 10348"/>
              <a:gd name="connsiteY0" fmla="*/ 604 h 10281"/>
              <a:gd name="connsiteX1" fmla="*/ 432 w 10348"/>
              <a:gd name="connsiteY1" fmla="*/ 1225 h 10281"/>
              <a:gd name="connsiteX2" fmla="*/ 750 w 10348"/>
              <a:gd name="connsiteY2" fmla="*/ 6974 h 10281"/>
              <a:gd name="connsiteX3" fmla="*/ 4975 w 10348"/>
              <a:gd name="connsiteY3" fmla="*/ 10281 h 10281"/>
              <a:gd name="connsiteX4" fmla="*/ 9341 w 10348"/>
              <a:gd name="connsiteY4" fmla="*/ 6576 h 10281"/>
              <a:gd name="connsiteX5" fmla="*/ 9718 w 10348"/>
              <a:gd name="connsiteY5" fmla="*/ 793 h 10281"/>
              <a:gd name="connsiteX6" fmla="*/ 5269 w 10348"/>
              <a:gd name="connsiteY6" fmla="*/ 604 h 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48" h="10281">
                <a:moveTo>
                  <a:pt x="5269" y="604"/>
                </a:moveTo>
                <a:cubicBezTo>
                  <a:pt x="3721" y="676"/>
                  <a:pt x="1185" y="164"/>
                  <a:pt x="432" y="1225"/>
                </a:cubicBezTo>
                <a:cubicBezTo>
                  <a:pt x="-321" y="2286"/>
                  <a:pt x="-7" y="5465"/>
                  <a:pt x="750" y="6974"/>
                </a:cubicBezTo>
                <a:cubicBezTo>
                  <a:pt x="1507" y="8483"/>
                  <a:pt x="3155" y="10281"/>
                  <a:pt x="4975" y="10281"/>
                </a:cubicBezTo>
                <a:cubicBezTo>
                  <a:pt x="6795" y="10281"/>
                  <a:pt x="8551" y="8157"/>
                  <a:pt x="9341" y="6576"/>
                </a:cubicBezTo>
                <a:cubicBezTo>
                  <a:pt x="10132" y="4995"/>
                  <a:pt x="10950" y="2412"/>
                  <a:pt x="9718" y="793"/>
                </a:cubicBezTo>
                <a:cubicBezTo>
                  <a:pt x="8486" y="-834"/>
                  <a:pt x="6817" y="532"/>
                  <a:pt x="5269" y="60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5" name="Freeform: Shape 4">
            <a:extLst>
              <a:ext uri="{FF2B5EF4-FFF2-40B4-BE49-F238E27FC236}">
                <a16:creationId xmlns:a16="http://schemas.microsoft.com/office/drawing/2014/main" id="{E0B419C0-9610-4B25-A411-CE2355D3DCBC}"/>
              </a:ext>
            </a:extLst>
          </p:cNvPr>
          <p:cNvSpPr>
            <a:spLocks noChangeArrowheads="1"/>
          </p:cNvSpPr>
          <p:nvPr userDrawn="1"/>
        </p:nvSpPr>
        <p:spPr bwMode="auto">
          <a:xfrm>
            <a:off x="8759402" y="647700"/>
            <a:ext cx="3432598" cy="5561012"/>
          </a:xfrm>
          <a:custGeom>
            <a:avLst/>
            <a:gdLst>
              <a:gd name="connsiteX0" fmla="*/ 2783723 w 3432598"/>
              <a:gd name="connsiteY0" fmla="*/ 0 h 5561012"/>
              <a:gd name="connsiteX1" fmla="*/ 3344740 w 3432598"/>
              <a:gd name="connsiteY1" fmla="*/ 56490 h 5561012"/>
              <a:gd name="connsiteX2" fmla="*/ 3432598 w 3432598"/>
              <a:gd name="connsiteY2" fmla="*/ 79054 h 5561012"/>
              <a:gd name="connsiteX3" fmla="*/ 3432598 w 3432598"/>
              <a:gd name="connsiteY3" fmla="*/ 5481958 h 5561012"/>
              <a:gd name="connsiteX4" fmla="*/ 3344740 w 3432598"/>
              <a:gd name="connsiteY4" fmla="*/ 5504522 h 5561012"/>
              <a:gd name="connsiteX5" fmla="*/ 2783723 w 3432598"/>
              <a:gd name="connsiteY5" fmla="*/ 5561012 h 5561012"/>
              <a:gd name="connsiteX6" fmla="*/ 0 w 3432598"/>
              <a:gd name="connsiteY6" fmla="*/ 2780506 h 5561012"/>
              <a:gd name="connsiteX7" fmla="*/ 2783723 w 3432598"/>
              <a:gd name="connsiteY7" fmla="*/ 0 h 5561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98" h="5561012">
                <a:moveTo>
                  <a:pt x="2783723" y="0"/>
                </a:moveTo>
                <a:cubicBezTo>
                  <a:pt x="2975899" y="0"/>
                  <a:pt x="3163527" y="19451"/>
                  <a:pt x="3344740" y="56490"/>
                </a:cubicBezTo>
                <a:lnTo>
                  <a:pt x="3432598" y="79054"/>
                </a:lnTo>
                <a:lnTo>
                  <a:pt x="3432598" y="5481958"/>
                </a:lnTo>
                <a:lnTo>
                  <a:pt x="3344740" y="5504522"/>
                </a:lnTo>
                <a:cubicBezTo>
                  <a:pt x="3163527" y="5541561"/>
                  <a:pt x="2975899" y="5561012"/>
                  <a:pt x="2783723" y="5561012"/>
                </a:cubicBezTo>
                <a:cubicBezTo>
                  <a:pt x="1246315" y="5561012"/>
                  <a:pt x="0" y="4316137"/>
                  <a:pt x="0" y="2780506"/>
                </a:cubicBezTo>
                <a:cubicBezTo>
                  <a:pt x="0" y="1244875"/>
                  <a:pt x="1246315" y="0"/>
                  <a:pt x="2783723" y="0"/>
                </a:cubicBez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7" name="Picture Placeholder 6">
            <a:extLst>
              <a:ext uri="{FF2B5EF4-FFF2-40B4-BE49-F238E27FC236}">
                <a16:creationId xmlns:a16="http://schemas.microsoft.com/office/drawing/2014/main" id="{39E68D06-6C80-4F27-BD2A-C51C1B5F38C2}"/>
              </a:ext>
            </a:extLst>
          </p:cNvPr>
          <p:cNvSpPr>
            <a:spLocks noGrp="1"/>
          </p:cNvSpPr>
          <p:nvPr>
            <p:ph type="pic" sz="quarter" idx="10"/>
          </p:nvPr>
        </p:nvSpPr>
        <p:spPr>
          <a:xfrm>
            <a:off x="6616847" y="1341284"/>
            <a:ext cx="4349836" cy="4175682"/>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8" name="TextBox 7">
            <a:extLst>
              <a:ext uri="{FF2B5EF4-FFF2-40B4-BE49-F238E27FC236}">
                <a16:creationId xmlns:a16="http://schemas.microsoft.com/office/drawing/2014/main" id="{BBD1F0F9-062F-47CD-89E9-7A357A528385}"/>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9" name="Straight Connector 8">
            <a:extLst>
              <a:ext uri="{FF2B5EF4-FFF2-40B4-BE49-F238E27FC236}">
                <a16:creationId xmlns:a16="http://schemas.microsoft.com/office/drawing/2014/main" id="{2C7D87B4-99AB-47F3-95CB-E695329E10CF}"/>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Freeform 13">
            <a:extLst>
              <a:ext uri="{FF2B5EF4-FFF2-40B4-BE49-F238E27FC236}">
                <a16:creationId xmlns:a16="http://schemas.microsoft.com/office/drawing/2014/main" id="{62113B51-A7D5-4A80-AFBC-8F9D988AFB3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13">
            <a:extLst>
              <a:ext uri="{FF2B5EF4-FFF2-40B4-BE49-F238E27FC236}">
                <a16:creationId xmlns:a16="http://schemas.microsoft.com/office/drawing/2014/main" id="{F61B73DB-4CE7-418D-AC4C-072A21B37243}"/>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486845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1+#ppt_w/2"/>
                                          </p:val>
                                        </p:tav>
                                        <p:tav tm="100000">
                                          <p:val>
                                            <p:strVal val="#ppt_x"/>
                                          </p:val>
                                        </p:tav>
                                      </p:tavLst>
                                    </p:anim>
                                    <p:anim calcmode="lin" valueType="num">
                                      <p:cBhvr additive="base">
                                        <p:cTn id="8" dur="1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1+#ppt_w/2"/>
                                          </p:val>
                                        </p:tav>
                                        <p:tav tm="100000">
                                          <p:val>
                                            <p:strVal val="#ppt_x"/>
                                          </p:val>
                                        </p:tav>
                                      </p:tavLst>
                                    </p:anim>
                                    <p:anim calcmode="lin" valueType="num">
                                      <p:cBhvr additive="base">
                                        <p:cTn id="12" dur="1500" fill="hold"/>
                                        <p:tgtEl>
                                          <p:spTgt spid="7"/>
                                        </p:tgtEl>
                                        <p:attrNameLst>
                                          <p:attrName>ppt_y</p:attrName>
                                        </p:attrNameLst>
                                      </p:cBhvr>
                                      <p:tavLst>
                                        <p:tav tm="0">
                                          <p:val>
                                            <p:strVal val="#ppt_y"/>
                                          </p:val>
                                        </p:tav>
                                        <p:tav tm="100000">
                                          <p:val>
                                            <p:strVal val="#ppt_y"/>
                                          </p:val>
                                        </p:tav>
                                      </p:tavLst>
                                    </p:anim>
                                  </p:childTnLst>
                                </p:cTn>
                              </p:par>
                              <p:par>
                                <p:cTn id="13" presetID="31" presetClass="entr" presetSubtype="0" fill="hold" grpId="0"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par>
                                <p:cTn id="19" presetID="31" presetClass="entr" presetSubtype="0" fill="hold" grpId="0" nodeType="withEffect">
                                  <p:stCondLst>
                                    <p:cond delay="100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fltVal val="0"/>
                                          </p:val>
                                        </p:tav>
                                        <p:tav tm="100000">
                                          <p:val>
                                            <p:strVal val="#ppt_w"/>
                                          </p:val>
                                        </p:tav>
                                      </p:tavLst>
                                    </p:anim>
                                    <p:anim calcmode="lin" valueType="num">
                                      <p:cBhvr>
                                        <p:cTn id="22" dur="1000" fill="hold"/>
                                        <p:tgtEl>
                                          <p:spTgt spid="3"/>
                                        </p:tgtEl>
                                        <p:attrNameLst>
                                          <p:attrName>ppt_h</p:attrName>
                                        </p:attrNameLst>
                                      </p:cBhvr>
                                      <p:tavLst>
                                        <p:tav tm="0">
                                          <p:val>
                                            <p:fltVal val="0"/>
                                          </p:val>
                                        </p:tav>
                                        <p:tav tm="100000">
                                          <p:val>
                                            <p:strVal val="#ppt_h"/>
                                          </p:val>
                                        </p:tav>
                                      </p:tavLst>
                                    </p:anim>
                                    <p:anim calcmode="lin" valueType="num">
                                      <p:cBhvr>
                                        <p:cTn id="23" dur="1000" fill="hold"/>
                                        <p:tgtEl>
                                          <p:spTgt spid="3"/>
                                        </p:tgtEl>
                                        <p:attrNameLst>
                                          <p:attrName>style.rotation</p:attrName>
                                        </p:attrNameLst>
                                      </p:cBhvr>
                                      <p:tavLst>
                                        <p:tav tm="0">
                                          <p:val>
                                            <p:fltVal val="90"/>
                                          </p:val>
                                        </p:tav>
                                        <p:tav tm="100000">
                                          <p:val>
                                            <p:fltVal val="0"/>
                                          </p:val>
                                        </p:tav>
                                      </p:tavLst>
                                    </p:anim>
                                    <p:animEffect transition="in" filter="fade">
                                      <p:cBhvr>
                                        <p:cTn id="2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5F6F577-1632-480B-BAB4-10677AC94FA0}"/>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FE4FCDE4-54D3-4C19-BF34-975101C98B4D}"/>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3" name="Freeform 13">
            <a:extLst>
              <a:ext uri="{FF2B5EF4-FFF2-40B4-BE49-F238E27FC236}">
                <a16:creationId xmlns:a16="http://schemas.microsoft.com/office/drawing/2014/main" id="{3B75D85F-9E32-4562-BBA5-A1E2F49E2C32}"/>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Shape 5">
            <a:extLst>
              <a:ext uri="{FF2B5EF4-FFF2-40B4-BE49-F238E27FC236}">
                <a16:creationId xmlns:a16="http://schemas.microsoft.com/office/drawing/2014/main" id="{845EF0FB-D37B-4154-B306-401FD9DD1B9E}"/>
              </a:ext>
            </a:extLst>
          </p:cNvPr>
          <p:cNvSpPr>
            <a:spLocks/>
          </p:cNvSpPr>
          <p:nvPr userDrawn="1"/>
        </p:nvSpPr>
        <p:spPr bwMode="auto">
          <a:xfrm>
            <a:off x="0" y="-11506"/>
            <a:ext cx="5737332" cy="2600112"/>
          </a:xfrm>
          <a:custGeom>
            <a:avLst/>
            <a:gdLst>
              <a:gd name="connsiteX0" fmla="*/ 0 w 5438191"/>
              <a:gd name="connsiteY0" fmla="*/ 0 h 2464544"/>
              <a:gd name="connsiteX1" fmla="*/ 213285 w 5438191"/>
              <a:gd name="connsiteY1" fmla="*/ 0 h 2464544"/>
              <a:gd name="connsiteX2" fmla="*/ 4362450 w 5438191"/>
              <a:gd name="connsiteY2" fmla="*/ 0 h 2464544"/>
              <a:gd name="connsiteX3" fmla="*/ 5375275 w 5438191"/>
              <a:gd name="connsiteY3" fmla="*/ 1570031 h 2464544"/>
              <a:gd name="connsiteX4" fmla="*/ 2317750 w 5438191"/>
              <a:gd name="connsiteY4" fmla="*/ 2099718 h 2464544"/>
              <a:gd name="connsiteX5" fmla="*/ 7417 w 5438191"/>
              <a:gd name="connsiteY5" fmla="*/ 2315597 h 2464544"/>
              <a:gd name="connsiteX6" fmla="*/ 0 w 5438191"/>
              <a:gd name="connsiteY6" fmla="*/ 2310687 h 2464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191" h="2464544">
                <a:moveTo>
                  <a:pt x="0" y="0"/>
                </a:moveTo>
                <a:lnTo>
                  <a:pt x="213285" y="0"/>
                </a:lnTo>
                <a:cubicBezTo>
                  <a:pt x="4362450" y="0"/>
                  <a:pt x="4362450" y="0"/>
                  <a:pt x="4362450" y="0"/>
                </a:cubicBezTo>
                <a:cubicBezTo>
                  <a:pt x="4743450" y="350482"/>
                  <a:pt x="5689600" y="653387"/>
                  <a:pt x="5375275" y="1570031"/>
                </a:cubicBezTo>
                <a:cubicBezTo>
                  <a:pt x="4932363" y="2859359"/>
                  <a:pt x="3876675" y="1964917"/>
                  <a:pt x="2317750" y="2099718"/>
                </a:cubicBezTo>
                <a:cubicBezTo>
                  <a:pt x="1347391" y="2184166"/>
                  <a:pt x="677069" y="2719107"/>
                  <a:pt x="7417" y="2315597"/>
                </a:cubicBezTo>
                <a:lnTo>
                  <a:pt x="0" y="2310687"/>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Picture Placeholder 8">
            <a:extLst>
              <a:ext uri="{FF2B5EF4-FFF2-40B4-BE49-F238E27FC236}">
                <a16:creationId xmlns:a16="http://schemas.microsoft.com/office/drawing/2014/main" id="{F3020B91-D221-4A1E-B1F2-B0F8BA4003DF}"/>
              </a:ext>
            </a:extLst>
          </p:cNvPr>
          <p:cNvSpPr>
            <a:spLocks noGrp="1"/>
          </p:cNvSpPr>
          <p:nvPr>
            <p:ph type="pic" sz="quarter" idx="10"/>
          </p:nvPr>
        </p:nvSpPr>
        <p:spPr>
          <a:xfrm>
            <a:off x="1" y="3175"/>
            <a:ext cx="6800850" cy="2482484"/>
          </a:xfrm>
          <a:custGeom>
            <a:avLst/>
            <a:gdLst>
              <a:gd name="connsiteX0" fmla="*/ 0 w 6111291"/>
              <a:gd name="connsiteY0" fmla="*/ 0 h 2464544"/>
              <a:gd name="connsiteX1" fmla="*/ 5035550 w 6111291"/>
              <a:gd name="connsiteY1" fmla="*/ 0 h 2464544"/>
              <a:gd name="connsiteX2" fmla="*/ 6048375 w 6111291"/>
              <a:gd name="connsiteY2" fmla="*/ 1570031 h 2464544"/>
              <a:gd name="connsiteX3" fmla="*/ 2990850 w 6111291"/>
              <a:gd name="connsiteY3" fmla="*/ 2099718 h 2464544"/>
              <a:gd name="connsiteX4" fmla="*/ 0 w 6111291"/>
              <a:gd name="connsiteY4" fmla="*/ 1547828 h 2464544"/>
              <a:gd name="connsiteX5" fmla="*/ 0 w 6111291"/>
              <a:gd name="connsiteY5" fmla="*/ 0 h 2464544"/>
              <a:gd name="connsiteX0" fmla="*/ 0 w 5868980"/>
              <a:gd name="connsiteY0" fmla="*/ 122648 h 2587192"/>
              <a:gd name="connsiteX1" fmla="*/ 5035550 w 5868980"/>
              <a:gd name="connsiteY1" fmla="*/ 122648 h 2587192"/>
              <a:gd name="connsiteX2" fmla="*/ 5686425 w 5868980"/>
              <a:gd name="connsiteY2" fmla="*/ 1778404 h 2587192"/>
              <a:gd name="connsiteX3" fmla="*/ 2990850 w 5868980"/>
              <a:gd name="connsiteY3" fmla="*/ 2222366 h 2587192"/>
              <a:gd name="connsiteX4" fmla="*/ 0 w 5868980"/>
              <a:gd name="connsiteY4" fmla="*/ 1670476 h 2587192"/>
              <a:gd name="connsiteX5" fmla="*/ 0 w 5868980"/>
              <a:gd name="connsiteY5" fmla="*/ 122648 h 2587192"/>
              <a:gd name="connsiteX0" fmla="*/ 0 w 5826850"/>
              <a:gd name="connsiteY0" fmla="*/ 122648 h 2587192"/>
              <a:gd name="connsiteX1" fmla="*/ 5035550 w 5826850"/>
              <a:gd name="connsiteY1" fmla="*/ 122648 h 2587192"/>
              <a:gd name="connsiteX2" fmla="*/ 5686425 w 5826850"/>
              <a:gd name="connsiteY2" fmla="*/ 1778404 h 2587192"/>
              <a:gd name="connsiteX3" fmla="*/ 2990850 w 5826850"/>
              <a:gd name="connsiteY3" fmla="*/ 2222366 h 2587192"/>
              <a:gd name="connsiteX4" fmla="*/ 0 w 5826850"/>
              <a:gd name="connsiteY4" fmla="*/ 1670476 h 2587192"/>
              <a:gd name="connsiteX5" fmla="*/ 0 w 5826850"/>
              <a:gd name="connsiteY5" fmla="*/ 122648 h 2587192"/>
              <a:gd name="connsiteX0" fmla="*/ 0 w 5815787"/>
              <a:gd name="connsiteY0" fmla="*/ 122648 h 2587192"/>
              <a:gd name="connsiteX1" fmla="*/ 5035550 w 5815787"/>
              <a:gd name="connsiteY1" fmla="*/ 122648 h 2587192"/>
              <a:gd name="connsiteX2" fmla="*/ 5686425 w 5815787"/>
              <a:gd name="connsiteY2" fmla="*/ 1778404 h 2587192"/>
              <a:gd name="connsiteX3" fmla="*/ 2990850 w 5815787"/>
              <a:gd name="connsiteY3" fmla="*/ 2222366 h 2587192"/>
              <a:gd name="connsiteX4" fmla="*/ 0 w 5815787"/>
              <a:gd name="connsiteY4" fmla="*/ 1670476 h 2587192"/>
              <a:gd name="connsiteX5" fmla="*/ 0 w 5815787"/>
              <a:gd name="connsiteY5" fmla="*/ 122648 h 2587192"/>
              <a:gd name="connsiteX0" fmla="*/ 0 w 5801787"/>
              <a:gd name="connsiteY0" fmla="*/ 128292 h 2592836"/>
              <a:gd name="connsiteX1" fmla="*/ 5035550 w 5801787"/>
              <a:gd name="connsiteY1" fmla="*/ 128292 h 2592836"/>
              <a:gd name="connsiteX2" fmla="*/ 5667375 w 5801787"/>
              <a:gd name="connsiteY2" fmla="*/ 1860248 h 2592836"/>
              <a:gd name="connsiteX3" fmla="*/ 2990850 w 5801787"/>
              <a:gd name="connsiteY3" fmla="*/ 2228010 h 2592836"/>
              <a:gd name="connsiteX4" fmla="*/ 0 w 5801787"/>
              <a:gd name="connsiteY4" fmla="*/ 1676120 h 2592836"/>
              <a:gd name="connsiteX5" fmla="*/ 0 w 5801787"/>
              <a:gd name="connsiteY5" fmla="*/ 128292 h 2592836"/>
              <a:gd name="connsiteX0" fmla="*/ 0 w 5878416"/>
              <a:gd name="connsiteY0" fmla="*/ 128292 h 2557535"/>
              <a:gd name="connsiteX1" fmla="*/ 5035550 w 5878416"/>
              <a:gd name="connsiteY1" fmla="*/ 128292 h 2557535"/>
              <a:gd name="connsiteX2" fmla="*/ 5667375 w 5878416"/>
              <a:gd name="connsiteY2" fmla="*/ 1860248 h 2557535"/>
              <a:gd name="connsiteX3" fmla="*/ 2828925 w 5878416"/>
              <a:gd name="connsiteY3" fmla="*/ 2142285 h 2557535"/>
              <a:gd name="connsiteX4" fmla="*/ 0 w 5878416"/>
              <a:gd name="connsiteY4" fmla="*/ 1676120 h 2557535"/>
              <a:gd name="connsiteX5" fmla="*/ 0 w 5878416"/>
              <a:gd name="connsiteY5" fmla="*/ 128292 h 2557535"/>
              <a:gd name="connsiteX0" fmla="*/ 0 w 5898350"/>
              <a:gd name="connsiteY0" fmla="*/ 138 h 2429381"/>
              <a:gd name="connsiteX1" fmla="*/ 5035550 w 5898350"/>
              <a:gd name="connsiteY1" fmla="*/ 138 h 2429381"/>
              <a:gd name="connsiteX2" fmla="*/ 5667375 w 5898350"/>
              <a:gd name="connsiteY2" fmla="*/ 1732094 h 2429381"/>
              <a:gd name="connsiteX3" fmla="*/ 2828925 w 5898350"/>
              <a:gd name="connsiteY3" fmla="*/ 2014131 h 2429381"/>
              <a:gd name="connsiteX4" fmla="*/ 0 w 5898350"/>
              <a:gd name="connsiteY4" fmla="*/ 1547966 h 2429381"/>
              <a:gd name="connsiteX5" fmla="*/ 0 w 5898350"/>
              <a:gd name="connsiteY5" fmla="*/ 138 h 2429381"/>
              <a:gd name="connsiteX0" fmla="*/ 0 w 7147790"/>
              <a:gd name="connsiteY0" fmla="*/ 138 h 2429381"/>
              <a:gd name="connsiteX1" fmla="*/ 6800850 w 7147790"/>
              <a:gd name="connsiteY1" fmla="*/ 138 h 2429381"/>
              <a:gd name="connsiteX2" fmla="*/ 5667375 w 7147790"/>
              <a:gd name="connsiteY2" fmla="*/ 1732094 h 2429381"/>
              <a:gd name="connsiteX3" fmla="*/ 2828925 w 7147790"/>
              <a:gd name="connsiteY3" fmla="*/ 2014131 h 2429381"/>
              <a:gd name="connsiteX4" fmla="*/ 0 w 7147790"/>
              <a:gd name="connsiteY4" fmla="*/ 1547966 h 2429381"/>
              <a:gd name="connsiteX5" fmla="*/ 0 w 7147790"/>
              <a:gd name="connsiteY5" fmla="*/ 138 h 2429381"/>
              <a:gd name="connsiteX0" fmla="*/ 0 w 6800850"/>
              <a:gd name="connsiteY0" fmla="*/ 0 h 2429243"/>
              <a:gd name="connsiteX1" fmla="*/ 6800850 w 6800850"/>
              <a:gd name="connsiteY1" fmla="*/ 0 h 2429243"/>
              <a:gd name="connsiteX2" fmla="*/ 5667375 w 6800850"/>
              <a:gd name="connsiteY2" fmla="*/ 1731956 h 2429243"/>
              <a:gd name="connsiteX3" fmla="*/ 2828925 w 6800850"/>
              <a:gd name="connsiteY3" fmla="*/ 2013993 h 2429243"/>
              <a:gd name="connsiteX4" fmla="*/ 0 w 6800850"/>
              <a:gd name="connsiteY4" fmla="*/ 1547828 h 2429243"/>
              <a:gd name="connsiteX5" fmla="*/ 0 w 6800850"/>
              <a:gd name="connsiteY5" fmla="*/ 0 h 2429243"/>
              <a:gd name="connsiteX0" fmla="*/ 0 w 6800850"/>
              <a:gd name="connsiteY0" fmla="*/ 0 h 2429243"/>
              <a:gd name="connsiteX1" fmla="*/ 6800850 w 6800850"/>
              <a:gd name="connsiteY1" fmla="*/ 0 h 2429243"/>
              <a:gd name="connsiteX2" fmla="*/ 5121275 w 6800850"/>
              <a:gd name="connsiteY2" fmla="*/ 1947856 h 2429243"/>
              <a:gd name="connsiteX3" fmla="*/ 2828925 w 6800850"/>
              <a:gd name="connsiteY3" fmla="*/ 2013993 h 2429243"/>
              <a:gd name="connsiteX4" fmla="*/ 0 w 6800850"/>
              <a:gd name="connsiteY4" fmla="*/ 1547828 h 2429243"/>
              <a:gd name="connsiteX5" fmla="*/ 0 w 6800850"/>
              <a:gd name="connsiteY5" fmla="*/ 0 h 2429243"/>
              <a:gd name="connsiteX0" fmla="*/ 0 w 6800850"/>
              <a:gd name="connsiteY0" fmla="*/ 0 h 2476896"/>
              <a:gd name="connsiteX1" fmla="*/ 6800850 w 6800850"/>
              <a:gd name="connsiteY1" fmla="*/ 0 h 2476896"/>
              <a:gd name="connsiteX2" fmla="*/ 5121275 w 6800850"/>
              <a:gd name="connsiteY2" fmla="*/ 1947856 h 2476896"/>
              <a:gd name="connsiteX3" fmla="*/ 2689225 w 6800850"/>
              <a:gd name="connsiteY3" fmla="*/ 2128293 h 2476896"/>
              <a:gd name="connsiteX4" fmla="*/ 0 w 6800850"/>
              <a:gd name="connsiteY4" fmla="*/ 1547828 h 2476896"/>
              <a:gd name="connsiteX5" fmla="*/ 0 w 6800850"/>
              <a:gd name="connsiteY5" fmla="*/ 0 h 2476896"/>
              <a:gd name="connsiteX0" fmla="*/ 0 w 6800850"/>
              <a:gd name="connsiteY0" fmla="*/ 0 h 2482484"/>
              <a:gd name="connsiteX1" fmla="*/ 6800850 w 6800850"/>
              <a:gd name="connsiteY1" fmla="*/ 0 h 2482484"/>
              <a:gd name="connsiteX2" fmla="*/ 5121275 w 6800850"/>
              <a:gd name="connsiteY2" fmla="*/ 19478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591175 w 6800850"/>
              <a:gd name="connsiteY2" fmla="*/ 17573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591175 w 6800850"/>
              <a:gd name="connsiteY2" fmla="*/ 17573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476875 w 6800850"/>
              <a:gd name="connsiteY2" fmla="*/ 13636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730875 w 6800850"/>
              <a:gd name="connsiteY2" fmla="*/ 1693856 h 2482484"/>
              <a:gd name="connsiteX3" fmla="*/ 2905125 w 6800850"/>
              <a:gd name="connsiteY3" fmla="*/ 2140993 h 2482484"/>
              <a:gd name="connsiteX4" fmla="*/ 0 w 6800850"/>
              <a:gd name="connsiteY4" fmla="*/ 1547828 h 2482484"/>
              <a:gd name="connsiteX5" fmla="*/ 0 w 6800850"/>
              <a:gd name="connsiteY5" fmla="*/ 0 h 248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00850" h="2482484">
                <a:moveTo>
                  <a:pt x="0" y="0"/>
                </a:moveTo>
                <a:lnTo>
                  <a:pt x="6800850" y="0"/>
                </a:lnTo>
                <a:cubicBezTo>
                  <a:pt x="6729413" y="847459"/>
                  <a:pt x="6380162" y="1337024"/>
                  <a:pt x="5730875" y="1693856"/>
                </a:cubicBezTo>
                <a:cubicBezTo>
                  <a:pt x="5081588" y="2050688"/>
                  <a:pt x="4464050" y="2006192"/>
                  <a:pt x="2905125" y="2140993"/>
                </a:cubicBezTo>
                <a:cubicBezTo>
                  <a:pt x="1611313" y="2253591"/>
                  <a:pt x="936625" y="3125788"/>
                  <a:pt x="0" y="1547828"/>
                </a:cubicBezTo>
                <a:lnTo>
                  <a:pt x="0" y="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7" name="Freeform 5">
            <a:extLst>
              <a:ext uri="{FF2B5EF4-FFF2-40B4-BE49-F238E27FC236}">
                <a16:creationId xmlns:a16="http://schemas.microsoft.com/office/drawing/2014/main" id="{ED871299-691C-40AA-A6B1-FBBA1FACB7C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99C369DD-5FF8-42E4-9089-EEF92D30705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9E299828-D255-4883-94B2-6FB9818D54D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766241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ppt_x"/>
                                          </p:val>
                                        </p:tav>
                                        <p:tav tm="100000">
                                          <p:val>
                                            <p:strVal val="#ppt_x"/>
                                          </p:val>
                                        </p:tav>
                                      </p:tavLst>
                                    </p:anim>
                                    <p:anim calcmode="lin" valueType="num">
                                      <p:cBhvr additive="base">
                                        <p:cTn id="12" dur="1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5" name="Freeform 13">
            <a:extLst>
              <a:ext uri="{FF2B5EF4-FFF2-40B4-BE49-F238E27FC236}">
                <a16:creationId xmlns:a16="http://schemas.microsoft.com/office/drawing/2014/main" id="{4EC54A35-CE07-4303-84D9-63BA6918360F}"/>
              </a:ext>
            </a:extLst>
          </p:cNvPr>
          <p:cNvSpPr>
            <a:spLocks/>
          </p:cNvSpPr>
          <p:nvPr userDrawn="1"/>
        </p:nvSpPr>
        <p:spPr bwMode="auto">
          <a:xfrm rot="9900000">
            <a:off x="2675806" y="1093865"/>
            <a:ext cx="2318714" cy="2329924"/>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Freeform 13">
            <a:extLst>
              <a:ext uri="{FF2B5EF4-FFF2-40B4-BE49-F238E27FC236}">
                <a16:creationId xmlns:a16="http://schemas.microsoft.com/office/drawing/2014/main" id="{E42E25CA-C158-494B-93F2-156F9990CD5C}"/>
              </a:ext>
            </a:extLst>
          </p:cNvPr>
          <p:cNvSpPr>
            <a:spLocks/>
          </p:cNvSpPr>
          <p:nvPr/>
        </p:nvSpPr>
        <p:spPr bwMode="auto">
          <a:xfrm rot="9900000">
            <a:off x="7377185" y="1081568"/>
            <a:ext cx="2318714" cy="2329924"/>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Picture Placeholder 15">
            <a:extLst>
              <a:ext uri="{FF2B5EF4-FFF2-40B4-BE49-F238E27FC236}">
                <a16:creationId xmlns:a16="http://schemas.microsoft.com/office/drawing/2014/main" id="{978A252E-FA74-4B28-9A9B-FE52E1D89DB5}"/>
              </a:ext>
            </a:extLst>
          </p:cNvPr>
          <p:cNvSpPr>
            <a:spLocks noGrp="1"/>
          </p:cNvSpPr>
          <p:nvPr>
            <p:ph type="pic" sz="quarter" idx="13"/>
          </p:nvPr>
        </p:nvSpPr>
        <p:spPr>
          <a:xfrm>
            <a:off x="3010997" y="1356866"/>
            <a:ext cx="1695403" cy="1687426"/>
          </a:xfrm>
          <a:custGeom>
            <a:avLst/>
            <a:gdLst>
              <a:gd name="connsiteX0" fmla="*/ 648232 w 1695403"/>
              <a:gd name="connsiteY0" fmla="*/ 224 h 1687426"/>
              <a:gd name="connsiteX1" fmla="*/ 1324153 w 1695403"/>
              <a:gd name="connsiteY1" fmla="*/ 392211 h 1687426"/>
              <a:gd name="connsiteX2" fmla="*/ 969742 w 1695403"/>
              <a:gd name="connsiteY2" fmla="*/ 1624379 h 1687426"/>
              <a:gd name="connsiteX3" fmla="*/ 78981 w 1695403"/>
              <a:gd name="connsiteY3" fmla="*/ 704576 h 1687426"/>
              <a:gd name="connsiteX4" fmla="*/ 648232 w 1695403"/>
              <a:gd name="connsiteY4" fmla="*/ 224 h 1687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03" h="1687426">
                <a:moveTo>
                  <a:pt x="648232" y="224"/>
                </a:moveTo>
                <a:cubicBezTo>
                  <a:pt x="839535" y="-6170"/>
                  <a:pt x="1064842" y="124492"/>
                  <a:pt x="1324153" y="392211"/>
                </a:cubicBezTo>
                <a:cubicBezTo>
                  <a:pt x="1917454" y="1006346"/>
                  <a:pt x="1799857" y="1416136"/>
                  <a:pt x="969742" y="1624379"/>
                </a:cubicBezTo>
                <a:cubicBezTo>
                  <a:pt x="139627" y="1832622"/>
                  <a:pt x="-158424" y="1524748"/>
                  <a:pt x="78981" y="704576"/>
                </a:cubicBezTo>
                <a:cubicBezTo>
                  <a:pt x="212521" y="243229"/>
                  <a:pt x="402272" y="8445"/>
                  <a:pt x="648232" y="224"/>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19" name="Picture Placeholder 18">
            <a:extLst>
              <a:ext uri="{FF2B5EF4-FFF2-40B4-BE49-F238E27FC236}">
                <a16:creationId xmlns:a16="http://schemas.microsoft.com/office/drawing/2014/main" id="{895B01E7-15CB-424C-8F9C-AFE5019D19AC}"/>
              </a:ext>
            </a:extLst>
          </p:cNvPr>
          <p:cNvSpPr>
            <a:spLocks noGrp="1"/>
          </p:cNvSpPr>
          <p:nvPr>
            <p:ph type="pic" sz="quarter" idx="14"/>
          </p:nvPr>
        </p:nvSpPr>
        <p:spPr>
          <a:xfrm>
            <a:off x="7712376" y="1344569"/>
            <a:ext cx="1695402" cy="1687426"/>
          </a:xfrm>
          <a:custGeom>
            <a:avLst/>
            <a:gdLst>
              <a:gd name="connsiteX0" fmla="*/ 648233 w 1695402"/>
              <a:gd name="connsiteY0" fmla="*/ 224 h 1687426"/>
              <a:gd name="connsiteX1" fmla="*/ 1324153 w 1695402"/>
              <a:gd name="connsiteY1" fmla="*/ 392211 h 1687426"/>
              <a:gd name="connsiteX2" fmla="*/ 969742 w 1695402"/>
              <a:gd name="connsiteY2" fmla="*/ 1624379 h 1687426"/>
              <a:gd name="connsiteX3" fmla="*/ 78981 w 1695402"/>
              <a:gd name="connsiteY3" fmla="*/ 704576 h 1687426"/>
              <a:gd name="connsiteX4" fmla="*/ 648233 w 1695402"/>
              <a:gd name="connsiteY4" fmla="*/ 224 h 1687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02" h="1687426">
                <a:moveTo>
                  <a:pt x="648233" y="224"/>
                </a:moveTo>
                <a:cubicBezTo>
                  <a:pt x="839536" y="-6170"/>
                  <a:pt x="1064842" y="124492"/>
                  <a:pt x="1324153" y="392211"/>
                </a:cubicBezTo>
                <a:cubicBezTo>
                  <a:pt x="1917454" y="1006346"/>
                  <a:pt x="1799856" y="1416136"/>
                  <a:pt x="969742" y="1624379"/>
                </a:cubicBezTo>
                <a:cubicBezTo>
                  <a:pt x="139627" y="1832622"/>
                  <a:pt x="-158424" y="1524748"/>
                  <a:pt x="78981" y="704576"/>
                </a:cubicBezTo>
                <a:cubicBezTo>
                  <a:pt x="212521" y="243229"/>
                  <a:pt x="402272" y="8445"/>
                  <a:pt x="648233" y="224"/>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6843CD3A-93CB-4C01-9A87-0EFDDBC37C9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3" name="Slide Number Placeholder 5">
            <a:extLst>
              <a:ext uri="{FF2B5EF4-FFF2-40B4-BE49-F238E27FC236}">
                <a16:creationId xmlns:a16="http://schemas.microsoft.com/office/drawing/2014/main" id="{7DF09BA3-E8E8-43E5-8CB5-C23D6B9C89F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4" name="TextBox 13">
            <a:extLst>
              <a:ext uri="{FF2B5EF4-FFF2-40B4-BE49-F238E27FC236}">
                <a16:creationId xmlns:a16="http://schemas.microsoft.com/office/drawing/2014/main" id="{F939F4AE-09EA-406B-B3F1-47C8F2FAA47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0" name="TextBox 9">
            <a:extLst>
              <a:ext uri="{FF2B5EF4-FFF2-40B4-BE49-F238E27FC236}">
                <a16:creationId xmlns:a16="http://schemas.microsoft.com/office/drawing/2014/main" id="{22303BB4-1D06-4465-A97F-2F4F207B2D58}"/>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1" name="Straight Connector 10">
            <a:extLst>
              <a:ext uri="{FF2B5EF4-FFF2-40B4-BE49-F238E27FC236}">
                <a16:creationId xmlns:a16="http://schemas.microsoft.com/office/drawing/2014/main" id="{C4C5DEA8-70C7-4C63-A365-199524C8249F}"/>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13">
            <a:extLst>
              <a:ext uri="{FF2B5EF4-FFF2-40B4-BE49-F238E27FC236}">
                <a16:creationId xmlns:a16="http://schemas.microsoft.com/office/drawing/2014/main" id="{A573347E-B4B1-43E5-9791-1DCF56B74EC1}"/>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373C73A2-5797-4170-9DAB-42637DB9EC4F}"/>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4850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750" fill="hold"/>
                                        <p:tgtEl>
                                          <p:spTgt spid="5"/>
                                        </p:tgtEl>
                                        <p:attrNameLst>
                                          <p:attrName>ppt_w</p:attrName>
                                        </p:attrNameLst>
                                      </p:cBhvr>
                                      <p:tavLst>
                                        <p:tav tm="0">
                                          <p:val>
                                            <p:fltVal val="0"/>
                                          </p:val>
                                        </p:tav>
                                        <p:tav tm="100000">
                                          <p:val>
                                            <p:strVal val="#ppt_w"/>
                                          </p:val>
                                        </p:tav>
                                      </p:tavLst>
                                    </p:anim>
                                    <p:anim calcmode="lin" valueType="num">
                                      <p:cBhvr>
                                        <p:cTn id="8" dur="750" fill="hold"/>
                                        <p:tgtEl>
                                          <p:spTgt spid="5"/>
                                        </p:tgtEl>
                                        <p:attrNameLst>
                                          <p:attrName>ppt_h</p:attrName>
                                        </p:attrNameLst>
                                      </p:cBhvr>
                                      <p:tavLst>
                                        <p:tav tm="0">
                                          <p:val>
                                            <p:fltVal val="0"/>
                                          </p:val>
                                        </p:tav>
                                        <p:tav tm="100000">
                                          <p:val>
                                            <p:strVal val="#ppt_h"/>
                                          </p:val>
                                        </p:tav>
                                      </p:tavLst>
                                    </p:anim>
                                    <p:anim calcmode="lin" valueType="num">
                                      <p:cBhvr>
                                        <p:cTn id="9" dur="750" fill="hold"/>
                                        <p:tgtEl>
                                          <p:spTgt spid="5"/>
                                        </p:tgtEl>
                                        <p:attrNameLst>
                                          <p:attrName>style.rotation</p:attrName>
                                        </p:attrNameLst>
                                      </p:cBhvr>
                                      <p:tavLst>
                                        <p:tav tm="0">
                                          <p:val>
                                            <p:fltVal val="90"/>
                                          </p:val>
                                        </p:tav>
                                        <p:tav tm="100000">
                                          <p:val>
                                            <p:fltVal val="0"/>
                                          </p:val>
                                        </p:tav>
                                      </p:tavLst>
                                    </p:anim>
                                    <p:animEffect transition="in" filter="fade">
                                      <p:cBhvr>
                                        <p:cTn id="10" dur="75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750" fill="hold"/>
                                        <p:tgtEl>
                                          <p:spTgt spid="16"/>
                                        </p:tgtEl>
                                        <p:attrNameLst>
                                          <p:attrName>ppt_w</p:attrName>
                                        </p:attrNameLst>
                                      </p:cBhvr>
                                      <p:tavLst>
                                        <p:tav tm="0">
                                          <p:val>
                                            <p:fltVal val="0"/>
                                          </p:val>
                                        </p:tav>
                                        <p:tav tm="100000">
                                          <p:val>
                                            <p:strVal val="#ppt_w"/>
                                          </p:val>
                                        </p:tav>
                                      </p:tavLst>
                                    </p:anim>
                                    <p:anim calcmode="lin" valueType="num">
                                      <p:cBhvr>
                                        <p:cTn id="14" dur="750" fill="hold"/>
                                        <p:tgtEl>
                                          <p:spTgt spid="16"/>
                                        </p:tgtEl>
                                        <p:attrNameLst>
                                          <p:attrName>ppt_h</p:attrName>
                                        </p:attrNameLst>
                                      </p:cBhvr>
                                      <p:tavLst>
                                        <p:tav tm="0">
                                          <p:val>
                                            <p:fltVal val="0"/>
                                          </p:val>
                                        </p:tav>
                                        <p:tav tm="100000">
                                          <p:val>
                                            <p:strVal val="#ppt_h"/>
                                          </p:val>
                                        </p:tav>
                                      </p:tavLst>
                                    </p:anim>
                                    <p:anim calcmode="lin" valueType="num">
                                      <p:cBhvr>
                                        <p:cTn id="15" dur="750" fill="hold"/>
                                        <p:tgtEl>
                                          <p:spTgt spid="16"/>
                                        </p:tgtEl>
                                        <p:attrNameLst>
                                          <p:attrName>style.rotation</p:attrName>
                                        </p:attrNameLst>
                                      </p:cBhvr>
                                      <p:tavLst>
                                        <p:tav tm="0">
                                          <p:val>
                                            <p:fltVal val="90"/>
                                          </p:val>
                                        </p:tav>
                                        <p:tav tm="100000">
                                          <p:val>
                                            <p:fltVal val="0"/>
                                          </p:val>
                                        </p:tav>
                                      </p:tavLst>
                                    </p:anim>
                                    <p:animEffect transition="in" filter="fade">
                                      <p:cBhvr>
                                        <p:cTn id="16" dur="750"/>
                                        <p:tgtEl>
                                          <p:spTgt spid="16"/>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ppt_w</p:attrName>
                                        </p:attrNameLst>
                                      </p:cBhvr>
                                      <p:tavLst>
                                        <p:tav tm="0">
                                          <p:val>
                                            <p:fltVal val="0"/>
                                          </p:val>
                                        </p:tav>
                                        <p:tav tm="100000">
                                          <p:val>
                                            <p:strVal val="#ppt_w"/>
                                          </p:val>
                                        </p:tav>
                                      </p:tavLst>
                                    </p:anim>
                                    <p:anim calcmode="lin" valueType="num">
                                      <p:cBhvr>
                                        <p:cTn id="20" dur="750" fill="hold"/>
                                        <p:tgtEl>
                                          <p:spTgt spid="8"/>
                                        </p:tgtEl>
                                        <p:attrNameLst>
                                          <p:attrName>ppt_h</p:attrName>
                                        </p:attrNameLst>
                                      </p:cBhvr>
                                      <p:tavLst>
                                        <p:tav tm="0">
                                          <p:val>
                                            <p:fltVal val="0"/>
                                          </p:val>
                                        </p:tav>
                                        <p:tav tm="100000">
                                          <p:val>
                                            <p:strVal val="#ppt_h"/>
                                          </p:val>
                                        </p:tav>
                                      </p:tavLst>
                                    </p:anim>
                                    <p:anim calcmode="lin" valueType="num">
                                      <p:cBhvr>
                                        <p:cTn id="21" dur="750" fill="hold"/>
                                        <p:tgtEl>
                                          <p:spTgt spid="8"/>
                                        </p:tgtEl>
                                        <p:attrNameLst>
                                          <p:attrName>style.rotation</p:attrName>
                                        </p:attrNameLst>
                                      </p:cBhvr>
                                      <p:tavLst>
                                        <p:tav tm="0">
                                          <p:val>
                                            <p:fltVal val="90"/>
                                          </p:val>
                                        </p:tav>
                                        <p:tav tm="100000">
                                          <p:val>
                                            <p:fltVal val="0"/>
                                          </p:val>
                                        </p:tav>
                                      </p:tavLst>
                                    </p:anim>
                                    <p:animEffect transition="in" filter="fade">
                                      <p:cBhvr>
                                        <p:cTn id="22" dur="750"/>
                                        <p:tgtEl>
                                          <p:spTgt spid="8"/>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750" fill="hold"/>
                                        <p:tgtEl>
                                          <p:spTgt spid="19"/>
                                        </p:tgtEl>
                                        <p:attrNameLst>
                                          <p:attrName>ppt_w</p:attrName>
                                        </p:attrNameLst>
                                      </p:cBhvr>
                                      <p:tavLst>
                                        <p:tav tm="0">
                                          <p:val>
                                            <p:fltVal val="0"/>
                                          </p:val>
                                        </p:tav>
                                        <p:tav tm="100000">
                                          <p:val>
                                            <p:strVal val="#ppt_w"/>
                                          </p:val>
                                        </p:tav>
                                      </p:tavLst>
                                    </p:anim>
                                    <p:anim calcmode="lin" valueType="num">
                                      <p:cBhvr>
                                        <p:cTn id="26" dur="750" fill="hold"/>
                                        <p:tgtEl>
                                          <p:spTgt spid="19"/>
                                        </p:tgtEl>
                                        <p:attrNameLst>
                                          <p:attrName>ppt_h</p:attrName>
                                        </p:attrNameLst>
                                      </p:cBhvr>
                                      <p:tavLst>
                                        <p:tav tm="0">
                                          <p:val>
                                            <p:fltVal val="0"/>
                                          </p:val>
                                        </p:tav>
                                        <p:tav tm="100000">
                                          <p:val>
                                            <p:strVal val="#ppt_h"/>
                                          </p:val>
                                        </p:tav>
                                      </p:tavLst>
                                    </p:anim>
                                    <p:anim calcmode="lin" valueType="num">
                                      <p:cBhvr>
                                        <p:cTn id="27" dur="750" fill="hold"/>
                                        <p:tgtEl>
                                          <p:spTgt spid="19"/>
                                        </p:tgtEl>
                                        <p:attrNameLst>
                                          <p:attrName>style.rotation</p:attrName>
                                        </p:attrNameLst>
                                      </p:cBhvr>
                                      <p:tavLst>
                                        <p:tav tm="0">
                                          <p:val>
                                            <p:fltVal val="90"/>
                                          </p:val>
                                        </p:tav>
                                        <p:tav tm="100000">
                                          <p:val>
                                            <p:fltVal val="0"/>
                                          </p:val>
                                        </p:tav>
                                      </p:tavLst>
                                    </p:anim>
                                    <p:animEffect transition="in" filter="fade">
                                      <p:cBhvr>
                                        <p:cTn id="28"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6" grpId="0" animBg="1"/>
      <p:bldP spid="19"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74E6DBA-88B3-4EF7-992F-A198B1918EAC}"/>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F7F6C97-7F9A-41F0-BB18-2EC31B4F65B3}"/>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0" name="Freeform 13">
            <a:extLst>
              <a:ext uri="{FF2B5EF4-FFF2-40B4-BE49-F238E27FC236}">
                <a16:creationId xmlns:a16="http://schemas.microsoft.com/office/drawing/2014/main" id="{5A647F60-37BE-475E-85FB-F4FBF4E64ABA}"/>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13">
            <a:extLst>
              <a:ext uri="{FF2B5EF4-FFF2-40B4-BE49-F238E27FC236}">
                <a16:creationId xmlns:a16="http://schemas.microsoft.com/office/drawing/2014/main" id="{D5647FE3-C287-4A4A-8D7B-D0EAA93D8863}"/>
              </a:ext>
            </a:extLst>
          </p:cNvPr>
          <p:cNvSpPr>
            <a:spLocks/>
          </p:cNvSpPr>
          <p:nvPr userDrawn="1"/>
        </p:nvSpPr>
        <p:spPr bwMode="auto">
          <a:xfrm rot="18868015">
            <a:off x="-2103495" y="61092"/>
            <a:ext cx="6656720" cy="6688908"/>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r>
              <a:rPr lang="en-US" dirty="0"/>
              <a:t> </a:t>
            </a:r>
          </a:p>
        </p:txBody>
      </p:sp>
      <p:sp>
        <p:nvSpPr>
          <p:cNvPr id="7" name="Picture Placeholder 6">
            <a:extLst>
              <a:ext uri="{FF2B5EF4-FFF2-40B4-BE49-F238E27FC236}">
                <a16:creationId xmlns:a16="http://schemas.microsoft.com/office/drawing/2014/main" id="{45A4E2A8-EEF0-465D-B7D3-5C05E2D1B672}"/>
              </a:ext>
            </a:extLst>
          </p:cNvPr>
          <p:cNvSpPr>
            <a:spLocks noGrp="1"/>
          </p:cNvSpPr>
          <p:nvPr>
            <p:ph type="pic" sz="quarter" idx="10"/>
          </p:nvPr>
        </p:nvSpPr>
        <p:spPr>
          <a:xfrm>
            <a:off x="1666848" y="1660870"/>
            <a:ext cx="3489352" cy="3489352"/>
          </a:xfrm>
          <a:custGeom>
            <a:avLst/>
            <a:gdLst>
              <a:gd name="connsiteX0" fmla="*/ 1744676 w 3489352"/>
              <a:gd name="connsiteY0" fmla="*/ 0 h 3489352"/>
              <a:gd name="connsiteX1" fmla="*/ 3489352 w 3489352"/>
              <a:gd name="connsiteY1" fmla="*/ 1744676 h 3489352"/>
              <a:gd name="connsiteX2" fmla="*/ 1744676 w 3489352"/>
              <a:gd name="connsiteY2" fmla="*/ 3489352 h 3489352"/>
              <a:gd name="connsiteX3" fmla="*/ 0 w 3489352"/>
              <a:gd name="connsiteY3" fmla="*/ 1744676 h 3489352"/>
              <a:gd name="connsiteX4" fmla="*/ 1744676 w 3489352"/>
              <a:gd name="connsiteY4" fmla="*/ 0 h 3489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9352" h="3489352">
                <a:moveTo>
                  <a:pt x="1744676" y="0"/>
                </a:moveTo>
                <a:cubicBezTo>
                  <a:pt x="2708234" y="0"/>
                  <a:pt x="3489352" y="781118"/>
                  <a:pt x="3489352" y="1744676"/>
                </a:cubicBezTo>
                <a:cubicBezTo>
                  <a:pt x="3489352" y="2708234"/>
                  <a:pt x="2708234" y="3489352"/>
                  <a:pt x="1744676" y="3489352"/>
                </a:cubicBezTo>
                <a:cubicBezTo>
                  <a:pt x="781118" y="3489352"/>
                  <a:pt x="0" y="2708234"/>
                  <a:pt x="0" y="1744676"/>
                </a:cubicBezTo>
                <a:cubicBezTo>
                  <a:pt x="0" y="781118"/>
                  <a:pt x="781118" y="0"/>
                  <a:pt x="1744676"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1" name="Freeform 5">
            <a:extLst>
              <a:ext uri="{FF2B5EF4-FFF2-40B4-BE49-F238E27FC236}">
                <a16:creationId xmlns:a16="http://schemas.microsoft.com/office/drawing/2014/main" id="{DC59CCB4-3F72-4BC1-AD69-DEE0280CB58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2" name="Slide Number Placeholder 5">
            <a:extLst>
              <a:ext uri="{FF2B5EF4-FFF2-40B4-BE49-F238E27FC236}">
                <a16:creationId xmlns:a16="http://schemas.microsoft.com/office/drawing/2014/main" id="{67DBA98E-07C6-49BE-89B5-781FAA267C0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14125FA3-EA31-44D6-83BD-1FF758EAB8E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48273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0-#ppt_w/2"/>
                                          </p:val>
                                        </p:tav>
                                        <p:tav tm="100000">
                                          <p:val>
                                            <p:strVal val="#ppt_x"/>
                                          </p:val>
                                        </p:tav>
                                      </p:tavLst>
                                    </p:anim>
                                    <p:anim calcmode="lin" valueType="num">
                                      <p:cBhvr additive="base">
                                        <p:cTn id="12" dur="1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5" name="Freeform 13">
            <a:extLst>
              <a:ext uri="{FF2B5EF4-FFF2-40B4-BE49-F238E27FC236}">
                <a16:creationId xmlns:a16="http://schemas.microsoft.com/office/drawing/2014/main" id="{D1BFE11A-41E1-41D2-82A6-B92D36321726}"/>
              </a:ext>
            </a:extLst>
          </p:cNvPr>
          <p:cNvSpPr>
            <a:spLocks/>
          </p:cNvSpPr>
          <p:nvPr/>
        </p:nvSpPr>
        <p:spPr bwMode="auto">
          <a:xfrm rot="5400000">
            <a:off x="1421805"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39" name="Picture Placeholder 38">
            <a:extLst>
              <a:ext uri="{FF2B5EF4-FFF2-40B4-BE49-F238E27FC236}">
                <a16:creationId xmlns:a16="http://schemas.microsoft.com/office/drawing/2014/main" id="{DB58968C-95C5-48F5-85CB-81638556A1AD}"/>
              </a:ext>
            </a:extLst>
          </p:cNvPr>
          <p:cNvSpPr>
            <a:spLocks noGrp="1"/>
          </p:cNvSpPr>
          <p:nvPr>
            <p:ph type="pic" sz="quarter" idx="10"/>
          </p:nvPr>
        </p:nvSpPr>
        <p:spPr>
          <a:xfrm>
            <a:off x="1556929" y="1250953"/>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9" name="Freeform 13">
            <a:extLst>
              <a:ext uri="{FF2B5EF4-FFF2-40B4-BE49-F238E27FC236}">
                <a16:creationId xmlns:a16="http://schemas.microsoft.com/office/drawing/2014/main" id="{BC592CDE-22DD-4CFD-A6B7-FE02D4F8FB1D}"/>
              </a:ext>
            </a:extLst>
          </p:cNvPr>
          <p:cNvSpPr>
            <a:spLocks/>
          </p:cNvSpPr>
          <p:nvPr/>
        </p:nvSpPr>
        <p:spPr bwMode="auto">
          <a:xfrm rot="5400000">
            <a:off x="3857207"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2" name="Picture Placeholder 41">
            <a:extLst>
              <a:ext uri="{FF2B5EF4-FFF2-40B4-BE49-F238E27FC236}">
                <a16:creationId xmlns:a16="http://schemas.microsoft.com/office/drawing/2014/main" id="{9DEB02CB-5055-4033-BF88-FF15CCFC20A8}"/>
              </a:ext>
            </a:extLst>
          </p:cNvPr>
          <p:cNvSpPr>
            <a:spLocks noGrp="1"/>
          </p:cNvSpPr>
          <p:nvPr>
            <p:ph type="pic" sz="quarter" idx="11"/>
          </p:nvPr>
        </p:nvSpPr>
        <p:spPr>
          <a:xfrm>
            <a:off x="3996143" y="1250953"/>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13" name="Freeform 13">
            <a:extLst>
              <a:ext uri="{FF2B5EF4-FFF2-40B4-BE49-F238E27FC236}">
                <a16:creationId xmlns:a16="http://schemas.microsoft.com/office/drawing/2014/main" id="{629B6602-F8EA-43BC-9DA8-5D09C44F2B1C}"/>
              </a:ext>
            </a:extLst>
          </p:cNvPr>
          <p:cNvSpPr>
            <a:spLocks/>
          </p:cNvSpPr>
          <p:nvPr/>
        </p:nvSpPr>
        <p:spPr bwMode="auto">
          <a:xfrm rot="5400000">
            <a:off x="6292609"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3" name="Picture Placeholder 42">
            <a:extLst>
              <a:ext uri="{FF2B5EF4-FFF2-40B4-BE49-F238E27FC236}">
                <a16:creationId xmlns:a16="http://schemas.microsoft.com/office/drawing/2014/main" id="{985BD8AB-A251-4E26-AA45-97789FD003A5}"/>
              </a:ext>
            </a:extLst>
          </p:cNvPr>
          <p:cNvSpPr>
            <a:spLocks noGrp="1"/>
          </p:cNvSpPr>
          <p:nvPr>
            <p:ph type="pic" sz="quarter" idx="12"/>
          </p:nvPr>
        </p:nvSpPr>
        <p:spPr>
          <a:xfrm>
            <a:off x="6435357" y="1250952"/>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17" name="Freeform 13">
            <a:extLst>
              <a:ext uri="{FF2B5EF4-FFF2-40B4-BE49-F238E27FC236}">
                <a16:creationId xmlns:a16="http://schemas.microsoft.com/office/drawing/2014/main" id="{2B1740BF-1FA3-46FC-A5A1-03A491B23BA8}"/>
              </a:ext>
            </a:extLst>
          </p:cNvPr>
          <p:cNvSpPr>
            <a:spLocks/>
          </p:cNvSpPr>
          <p:nvPr/>
        </p:nvSpPr>
        <p:spPr bwMode="auto">
          <a:xfrm rot="5400000">
            <a:off x="8728011"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4" name="Picture Placeholder 43">
            <a:extLst>
              <a:ext uri="{FF2B5EF4-FFF2-40B4-BE49-F238E27FC236}">
                <a16:creationId xmlns:a16="http://schemas.microsoft.com/office/drawing/2014/main" id="{A46A5149-5A3C-4797-9D34-7001EE2CF607}"/>
              </a:ext>
            </a:extLst>
          </p:cNvPr>
          <p:cNvSpPr>
            <a:spLocks noGrp="1"/>
          </p:cNvSpPr>
          <p:nvPr>
            <p:ph type="pic" sz="quarter" idx="13"/>
          </p:nvPr>
        </p:nvSpPr>
        <p:spPr>
          <a:xfrm>
            <a:off x="8874572" y="1250952"/>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1" name="Freeform 13">
            <a:extLst>
              <a:ext uri="{FF2B5EF4-FFF2-40B4-BE49-F238E27FC236}">
                <a16:creationId xmlns:a16="http://schemas.microsoft.com/office/drawing/2014/main" id="{3C7419A3-76B8-4E53-BCE5-1B1ABC898064}"/>
              </a:ext>
            </a:extLst>
          </p:cNvPr>
          <p:cNvSpPr>
            <a:spLocks/>
          </p:cNvSpPr>
          <p:nvPr/>
        </p:nvSpPr>
        <p:spPr bwMode="auto">
          <a:xfrm rot="5400000">
            <a:off x="1421805"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5" name="Picture Placeholder 44">
            <a:extLst>
              <a:ext uri="{FF2B5EF4-FFF2-40B4-BE49-F238E27FC236}">
                <a16:creationId xmlns:a16="http://schemas.microsoft.com/office/drawing/2014/main" id="{A4A629DB-370D-4068-84F5-68415C3F181A}"/>
              </a:ext>
            </a:extLst>
          </p:cNvPr>
          <p:cNvSpPr>
            <a:spLocks noGrp="1"/>
          </p:cNvSpPr>
          <p:nvPr>
            <p:ph type="pic" sz="quarter" idx="14"/>
          </p:nvPr>
        </p:nvSpPr>
        <p:spPr>
          <a:xfrm>
            <a:off x="1556929"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5" name="Freeform 13">
            <a:extLst>
              <a:ext uri="{FF2B5EF4-FFF2-40B4-BE49-F238E27FC236}">
                <a16:creationId xmlns:a16="http://schemas.microsoft.com/office/drawing/2014/main" id="{DEB3FF8B-08CB-4C73-A4EB-AC387501BBCE}"/>
              </a:ext>
            </a:extLst>
          </p:cNvPr>
          <p:cNvSpPr>
            <a:spLocks/>
          </p:cNvSpPr>
          <p:nvPr/>
        </p:nvSpPr>
        <p:spPr bwMode="auto">
          <a:xfrm rot="5400000">
            <a:off x="3857207"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6" name="Picture Placeholder 45">
            <a:extLst>
              <a:ext uri="{FF2B5EF4-FFF2-40B4-BE49-F238E27FC236}">
                <a16:creationId xmlns:a16="http://schemas.microsoft.com/office/drawing/2014/main" id="{45905FFF-F753-4BFC-A31E-5FBF6209A170}"/>
              </a:ext>
            </a:extLst>
          </p:cNvPr>
          <p:cNvSpPr>
            <a:spLocks noGrp="1"/>
          </p:cNvSpPr>
          <p:nvPr>
            <p:ph type="pic" sz="quarter" idx="15"/>
          </p:nvPr>
        </p:nvSpPr>
        <p:spPr>
          <a:xfrm>
            <a:off x="3996143"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9" name="Freeform 13">
            <a:extLst>
              <a:ext uri="{FF2B5EF4-FFF2-40B4-BE49-F238E27FC236}">
                <a16:creationId xmlns:a16="http://schemas.microsoft.com/office/drawing/2014/main" id="{80577E9F-9E96-4527-ABBC-3EEA2B0D5770}"/>
              </a:ext>
            </a:extLst>
          </p:cNvPr>
          <p:cNvSpPr>
            <a:spLocks/>
          </p:cNvSpPr>
          <p:nvPr/>
        </p:nvSpPr>
        <p:spPr bwMode="auto">
          <a:xfrm rot="5400000">
            <a:off x="6292609"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7" name="Picture Placeholder 46">
            <a:extLst>
              <a:ext uri="{FF2B5EF4-FFF2-40B4-BE49-F238E27FC236}">
                <a16:creationId xmlns:a16="http://schemas.microsoft.com/office/drawing/2014/main" id="{AEA846BE-2D10-425E-B89D-8FF85D8F439E}"/>
              </a:ext>
            </a:extLst>
          </p:cNvPr>
          <p:cNvSpPr>
            <a:spLocks noGrp="1"/>
          </p:cNvSpPr>
          <p:nvPr>
            <p:ph type="pic" sz="quarter" idx="16"/>
          </p:nvPr>
        </p:nvSpPr>
        <p:spPr>
          <a:xfrm>
            <a:off x="6435357"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33" name="Freeform 13">
            <a:extLst>
              <a:ext uri="{FF2B5EF4-FFF2-40B4-BE49-F238E27FC236}">
                <a16:creationId xmlns:a16="http://schemas.microsoft.com/office/drawing/2014/main" id="{ED668460-CC37-4DA9-A010-043DC448540F}"/>
              </a:ext>
            </a:extLst>
          </p:cNvPr>
          <p:cNvSpPr>
            <a:spLocks/>
          </p:cNvSpPr>
          <p:nvPr/>
        </p:nvSpPr>
        <p:spPr bwMode="auto">
          <a:xfrm rot="5400000">
            <a:off x="8728011"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8" name="Picture Placeholder 47">
            <a:extLst>
              <a:ext uri="{FF2B5EF4-FFF2-40B4-BE49-F238E27FC236}">
                <a16:creationId xmlns:a16="http://schemas.microsoft.com/office/drawing/2014/main" id="{29BC714C-1BD1-49C7-A8F6-E31B56C77240}"/>
              </a:ext>
            </a:extLst>
          </p:cNvPr>
          <p:cNvSpPr>
            <a:spLocks noGrp="1"/>
          </p:cNvSpPr>
          <p:nvPr>
            <p:ph type="pic" sz="quarter" idx="17"/>
          </p:nvPr>
        </p:nvSpPr>
        <p:spPr>
          <a:xfrm>
            <a:off x="8874572"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2" name="Freeform 5">
            <a:extLst>
              <a:ext uri="{FF2B5EF4-FFF2-40B4-BE49-F238E27FC236}">
                <a16:creationId xmlns:a16="http://schemas.microsoft.com/office/drawing/2014/main" id="{CCAA3DE2-AB12-4700-946A-03329B497F6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3" name="Slide Number Placeholder 5">
            <a:extLst>
              <a:ext uri="{FF2B5EF4-FFF2-40B4-BE49-F238E27FC236}">
                <a16:creationId xmlns:a16="http://schemas.microsoft.com/office/drawing/2014/main" id="{2EF30523-D987-4073-9814-EB63ECFCA922}"/>
              </a:ext>
            </a:extLst>
          </p:cNvPr>
          <p:cNvSpPr>
            <a:spLocks noGrp="1"/>
          </p:cNvSpPr>
          <p:nvPr>
            <p:ph type="sldNum" sz="quarter" idx="18"/>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24" name="TextBox 23">
            <a:extLst>
              <a:ext uri="{FF2B5EF4-FFF2-40B4-BE49-F238E27FC236}">
                <a16:creationId xmlns:a16="http://schemas.microsoft.com/office/drawing/2014/main" id="{F015784D-8CDF-4B4C-BB61-20B7D65DA7F3}"/>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26" name="TextBox 25">
            <a:extLst>
              <a:ext uri="{FF2B5EF4-FFF2-40B4-BE49-F238E27FC236}">
                <a16:creationId xmlns:a16="http://schemas.microsoft.com/office/drawing/2014/main" id="{2238CBC8-371C-4271-87C4-918763D3E34A}"/>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27" name="Straight Connector 26">
            <a:extLst>
              <a:ext uri="{FF2B5EF4-FFF2-40B4-BE49-F238E27FC236}">
                <a16:creationId xmlns:a16="http://schemas.microsoft.com/office/drawing/2014/main" id="{EB389385-368B-4A5C-839C-384C57AD737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8" name="Freeform 13">
            <a:extLst>
              <a:ext uri="{FF2B5EF4-FFF2-40B4-BE49-F238E27FC236}">
                <a16:creationId xmlns:a16="http://schemas.microsoft.com/office/drawing/2014/main" id="{561028F3-1E47-4656-8DC2-1300DFA25D7E}"/>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0" name="Freeform 13">
            <a:extLst>
              <a:ext uri="{FF2B5EF4-FFF2-40B4-BE49-F238E27FC236}">
                <a16:creationId xmlns:a16="http://schemas.microsoft.com/office/drawing/2014/main" id="{3C187B68-78FA-4D20-88A8-7333AE35A660}"/>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535606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31" presetClass="entr" presetSubtype="0"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p:cTn id="11" dur="750" fill="hold"/>
                                        <p:tgtEl>
                                          <p:spTgt spid="39"/>
                                        </p:tgtEl>
                                        <p:attrNameLst>
                                          <p:attrName>ppt_w</p:attrName>
                                        </p:attrNameLst>
                                      </p:cBhvr>
                                      <p:tavLst>
                                        <p:tav tm="0">
                                          <p:val>
                                            <p:fltVal val="0"/>
                                          </p:val>
                                        </p:tav>
                                        <p:tav tm="100000">
                                          <p:val>
                                            <p:strVal val="#ppt_w"/>
                                          </p:val>
                                        </p:tav>
                                      </p:tavLst>
                                    </p:anim>
                                    <p:anim calcmode="lin" valueType="num">
                                      <p:cBhvr>
                                        <p:cTn id="12" dur="750" fill="hold"/>
                                        <p:tgtEl>
                                          <p:spTgt spid="39"/>
                                        </p:tgtEl>
                                        <p:attrNameLst>
                                          <p:attrName>ppt_h</p:attrName>
                                        </p:attrNameLst>
                                      </p:cBhvr>
                                      <p:tavLst>
                                        <p:tav tm="0">
                                          <p:val>
                                            <p:fltVal val="0"/>
                                          </p:val>
                                        </p:tav>
                                        <p:tav tm="100000">
                                          <p:val>
                                            <p:strVal val="#ppt_h"/>
                                          </p:val>
                                        </p:tav>
                                      </p:tavLst>
                                    </p:anim>
                                    <p:anim calcmode="lin" valueType="num">
                                      <p:cBhvr>
                                        <p:cTn id="13" dur="750" fill="hold"/>
                                        <p:tgtEl>
                                          <p:spTgt spid="39"/>
                                        </p:tgtEl>
                                        <p:attrNameLst>
                                          <p:attrName>style.rotation</p:attrName>
                                        </p:attrNameLst>
                                      </p:cBhvr>
                                      <p:tavLst>
                                        <p:tav tm="0">
                                          <p:val>
                                            <p:fltVal val="90"/>
                                          </p:val>
                                        </p:tav>
                                        <p:tav tm="100000">
                                          <p:val>
                                            <p:fltVal val="0"/>
                                          </p:val>
                                        </p:tav>
                                      </p:tavLst>
                                    </p:anim>
                                    <p:animEffect transition="in" filter="fade">
                                      <p:cBhvr>
                                        <p:cTn id="14" dur="750"/>
                                        <p:tgtEl>
                                          <p:spTgt spid="39"/>
                                        </p:tgtEl>
                                      </p:cBhvr>
                                    </p:animEffect>
                                  </p:childTnLst>
                                </p:cTn>
                              </p:par>
                              <p:par>
                                <p:cTn id="15" presetID="2" presetClass="entr" presetSubtype="1" decel="100000" fill="hold" grpId="0" nodeType="withEffect">
                                  <p:stCondLst>
                                    <p:cond delay="25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750" fill="hold"/>
                                        <p:tgtEl>
                                          <p:spTgt spid="9"/>
                                        </p:tgtEl>
                                        <p:attrNameLst>
                                          <p:attrName>ppt_x</p:attrName>
                                        </p:attrNameLst>
                                      </p:cBhvr>
                                      <p:tavLst>
                                        <p:tav tm="0">
                                          <p:val>
                                            <p:strVal val="#ppt_x"/>
                                          </p:val>
                                        </p:tav>
                                        <p:tav tm="100000">
                                          <p:val>
                                            <p:strVal val="#ppt_x"/>
                                          </p:val>
                                        </p:tav>
                                      </p:tavLst>
                                    </p:anim>
                                    <p:anim calcmode="lin" valueType="num">
                                      <p:cBhvr additive="base">
                                        <p:cTn id="18" dur="750" fill="hold"/>
                                        <p:tgtEl>
                                          <p:spTgt spid="9"/>
                                        </p:tgtEl>
                                        <p:attrNameLst>
                                          <p:attrName>ppt_y</p:attrName>
                                        </p:attrNameLst>
                                      </p:cBhvr>
                                      <p:tavLst>
                                        <p:tav tm="0">
                                          <p:val>
                                            <p:strVal val="0-#ppt_h/2"/>
                                          </p:val>
                                        </p:tav>
                                        <p:tav tm="100000">
                                          <p:val>
                                            <p:strVal val="#ppt_y"/>
                                          </p:val>
                                        </p:tav>
                                      </p:tavLst>
                                    </p:anim>
                                  </p:childTnLst>
                                </p:cTn>
                              </p:par>
                              <p:par>
                                <p:cTn id="19" presetID="31" presetClass="entr" presetSubtype="0" fill="hold" grpId="0" nodeType="withEffect">
                                  <p:stCondLst>
                                    <p:cond delay="750"/>
                                  </p:stCondLst>
                                  <p:childTnLst>
                                    <p:set>
                                      <p:cBhvr>
                                        <p:cTn id="20" dur="1" fill="hold">
                                          <p:stCondLst>
                                            <p:cond delay="0"/>
                                          </p:stCondLst>
                                        </p:cTn>
                                        <p:tgtEl>
                                          <p:spTgt spid="42"/>
                                        </p:tgtEl>
                                        <p:attrNameLst>
                                          <p:attrName>style.visibility</p:attrName>
                                        </p:attrNameLst>
                                      </p:cBhvr>
                                      <p:to>
                                        <p:strVal val="visible"/>
                                      </p:to>
                                    </p:set>
                                    <p:anim calcmode="lin" valueType="num">
                                      <p:cBhvr>
                                        <p:cTn id="21" dur="750" fill="hold"/>
                                        <p:tgtEl>
                                          <p:spTgt spid="42"/>
                                        </p:tgtEl>
                                        <p:attrNameLst>
                                          <p:attrName>ppt_w</p:attrName>
                                        </p:attrNameLst>
                                      </p:cBhvr>
                                      <p:tavLst>
                                        <p:tav tm="0">
                                          <p:val>
                                            <p:fltVal val="0"/>
                                          </p:val>
                                        </p:tav>
                                        <p:tav tm="100000">
                                          <p:val>
                                            <p:strVal val="#ppt_w"/>
                                          </p:val>
                                        </p:tav>
                                      </p:tavLst>
                                    </p:anim>
                                    <p:anim calcmode="lin" valueType="num">
                                      <p:cBhvr>
                                        <p:cTn id="22" dur="750" fill="hold"/>
                                        <p:tgtEl>
                                          <p:spTgt spid="42"/>
                                        </p:tgtEl>
                                        <p:attrNameLst>
                                          <p:attrName>ppt_h</p:attrName>
                                        </p:attrNameLst>
                                      </p:cBhvr>
                                      <p:tavLst>
                                        <p:tav tm="0">
                                          <p:val>
                                            <p:fltVal val="0"/>
                                          </p:val>
                                        </p:tav>
                                        <p:tav tm="100000">
                                          <p:val>
                                            <p:strVal val="#ppt_h"/>
                                          </p:val>
                                        </p:tav>
                                      </p:tavLst>
                                    </p:anim>
                                    <p:anim calcmode="lin" valueType="num">
                                      <p:cBhvr>
                                        <p:cTn id="23" dur="750" fill="hold"/>
                                        <p:tgtEl>
                                          <p:spTgt spid="42"/>
                                        </p:tgtEl>
                                        <p:attrNameLst>
                                          <p:attrName>style.rotation</p:attrName>
                                        </p:attrNameLst>
                                      </p:cBhvr>
                                      <p:tavLst>
                                        <p:tav tm="0">
                                          <p:val>
                                            <p:fltVal val="90"/>
                                          </p:val>
                                        </p:tav>
                                        <p:tav tm="100000">
                                          <p:val>
                                            <p:fltVal val="0"/>
                                          </p:val>
                                        </p:tav>
                                      </p:tavLst>
                                    </p:anim>
                                    <p:animEffect transition="in" filter="fade">
                                      <p:cBhvr>
                                        <p:cTn id="24" dur="750"/>
                                        <p:tgtEl>
                                          <p:spTgt spid="42"/>
                                        </p:tgtEl>
                                      </p:cBhvr>
                                    </p:animEffect>
                                  </p:childTnLst>
                                </p:cTn>
                              </p:par>
                              <p:par>
                                <p:cTn id="25" presetID="2" presetClass="entr" presetSubtype="1" decel="10000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750" fill="hold"/>
                                        <p:tgtEl>
                                          <p:spTgt spid="13"/>
                                        </p:tgtEl>
                                        <p:attrNameLst>
                                          <p:attrName>ppt_x</p:attrName>
                                        </p:attrNameLst>
                                      </p:cBhvr>
                                      <p:tavLst>
                                        <p:tav tm="0">
                                          <p:val>
                                            <p:strVal val="#ppt_x"/>
                                          </p:val>
                                        </p:tav>
                                        <p:tav tm="100000">
                                          <p:val>
                                            <p:strVal val="#ppt_x"/>
                                          </p:val>
                                        </p:tav>
                                      </p:tavLst>
                                    </p:anim>
                                    <p:anim calcmode="lin" valueType="num">
                                      <p:cBhvr additive="base">
                                        <p:cTn id="28" dur="750" fill="hold"/>
                                        <p:tgtEl>
                                          <p:spTgt spid="13"/>
                                        </p:tgtEl>
                                        <p:attrNameLst>
                                          <p:attrName>ppt_y</p:attrName>
                                        </p:attrNameLst>
                                      </p:cBhvr>
                                      <p:tavLst>
                                        <p:tav tm="0">
                                          <p:val>
                                            <p:strVal val="0-#ppt_h/2"/>
                                          </p:val>
                                        </p:tav>
                                        <p:tav tm="100000">
                                          <p:val>
                                            <p:strVal val="#ppt_y"/>
                                          </p:val>
                                        </p:tav>
                                      </p:tavLst>
                                    </p:anim>
                                  </p:childTnLst>
                                </p:cTn>
                              </p:par>
                              <p:par>
                                <p:cTn id="29" presetID="31" presetClass="entr" presetSubtype="0" fill="hold" grpId="0" nodeType="withEffect">
                                  <p:stCondLst>
                                    <p:cond delay="1000"/>
                                  </p:stCondLst>
                                  <p:childTnLst>
                                    <p:set>
                                      <p:cBhvr>
                                        <p:cTn id="30" dur="1" fill="hold">
                                          <p:stCondLst>
                                            <p:cond delay="0"/>
                                          </p:stCondLst>
                                        </p:cTn>
                                        <p:tgtEl>
                                          <p:spTgt spid="43"/>
                                        </p:tgtEl>
                                        <p:attrNameLst>
                                          <p:attrName>style.visibility</p:attrName>
                                        </p:attrNameLst>
                                      </p:cBhvr>
                                      <p:to>
                                        <p:strVal val="visible"/>
                                      </p:to>
                                    </p:set>
                                    <p:anim calcmode="lin" valueType="num">
                                      <p:cBhvr>
                                        <p:cTn id="31" dur="750" fill="hold"/>
                                        <p:tgtEl>
                                          <p:spTgt spid="43"/>
                                        </p:tgtEl>
                                        <p:attrNameLst>
                                          <p:attrName>ppt_w</p:attrName>
                                        </p:attrNameLst>
                                      </p:cBhvr>
                                      <p:tavLst>
                                        <p:tav tm="0">
                                          <p:val>
                                            <p:fltVal val="0"/>
                                          </p:val>
                                        </p:tav>
                                        <p:tav tm="100000">
                                          <p:val>
                                            <p:strVal val="#ppt_w"/>
                                          </p:val>
                                        </p:tav>
                                      </p:tavLst>
                                    </p:anim>
                                    <p:anim calcmode="lin" valueType="num">
                                      <p:cBhvr>
                                        <p:cTn id="32" dur="750" fill="hold"/>
                                        <p:tgtEl>
                                          <p:spTgt spid="43"/>
                                        </p:tgtEl>
                                        <p:attrNameLst>
                                          <p:attrName>ppt_h</p:attrName>
                                        </p:attrNameLst>
                                      </p:cBhvr>
                                      <p:tavLst>
                                        <p:tav tm="0">
                                          <p:val>
                                            <p:fltVal val="0"/>
                                          </p:val>
                                        </p:tav>
                                        <p:tav tm="100000">
                                          <p:val>
                                            <p:strVal val="#ppt_h"/>
                                          </p:val>
                                        </p:tav>
                                      </p:tavLst>
                                    </p:anim>
                                    <p:anim calcmode="lin" valueType="num">
                                      <p:cBhvr>
                                        <p:cTn id="33" dur="750" fill="hold"/>
                                        <p:tgtEl>
                                          <p:spTgt spid="43"/>
                                        </p:tgtEl>
                                        <p:attrNameLst>
                                          <p:attrName>style.rotation</p:attrName>
                                        </p:attrNameLst>
                                      </p:cBhvr>
                                      <p:tavLst>
                                        <p:tav tm="0">
                                          <p:val>
                                            <p:fltVal val="90"/>
                                          </p:val>
                                        </p:tav>
                                        <p:tav tm="100000">
                                          <p:val>
                                            <p:fltVal val="0"/>
                                          </p:val>
                                        </p:tav>
                                      </p:tavLst>
                                    </p:anim>
                                    <p:animEffect transition="in" filter="fade">
                                      <p:cBhvr>
                                        <p:cTn id="34" dur="750"/>
                                        <p:tgtEl>
                                          <p:spTgt spid="43"/>
                                        </p:tgtEl>
                                      </p:cBhvr>
                                    </p:animEffect>
                                  </p:childTnLst>
                                </p:cTn>
                              </p:par>
                              <p:par>
                                <p:cTn id="35" presetID="2" presetClass="entr" presetSubtype="1" decel="100000" fill="hold" grpId="0" nodeType="withEffect">
                                  <p:stCondLst>
                                    <p:cond delay="75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750" fill="hold"/>
                                        <p:tgtEl>
                                          <p:spTgt spid="17"/>
                                        </p:tgtEl>
                                        <p:attrNameLst>
                                          <p:attrName>ppt_x</p:attrName>
                                        </p:attrNameLst>
                                      </p:cBhvr>
                                      <p:tavLst>
                                        <p:tav tm="0">
                                          <p:val>
                                            <p:strVal val="#ppt_x"/>
                                          </p:val>
                                        </p:tav>
                                        <p:tav tm="100000">
                                          <p:val>
                                            <p:strVal val="#ppt_x"/>
                                          </p:val>
                                        </p:tav>
                                      </p:tavLst>
                                    </p:anim>
                                    <p:anim calcmode="lin" valueType="num">
                                      <p:cBhvr additive="base">
                                        <p:cTn id="38" dur="750" fill="hold"/>
                                        <p:tgtEl>
                                          <p:spTgt spid="17"/>
                                        </p:tgtEl>
                                        <p:attrNameLst>
                                          <p:attrName>ppt_y</p:attrName>
                                        </p:attrNameLst>
                                      </p:cBhvr>
                                      <p:tavLst>
                                        <p:tav tm="0">
                                          <p:val>
                                            <p:strVal val="0-#ppt_h/2"/>
                                          </p:val>
                                        </p:tav>
                                        <p:tav tm="100000">
                                          <p:val>
                                            <p:strVal val="#ppt_y"/>
                                          </p:val>
                                        </p:tav>
                                      </p:tavLst>
                                    </p:anim>
                                  </p:childTnLst>
                                </p:cTn>
                              </p:par>
                              <p:par>
                                <p:cTn id="39" presetID="31" presetClass="entr" presetSubtype="0" fill="hold" grpId="0" nodeType="withEffect">
                                  <p:stCondLst>
                                    <p:cond delay="1250"/>
                                  </p:stCondLst>
                                  <p:childTnLst>
                                    <p:set>
                                      <p:cBhvr>
                                        <p:cTn id="40" dur="1" fill="hold">
                                          <p:stCondLst>
                                            <p:cond delay="0"/>
                                          </p:stCondLst>
                                        </p:cTn>
                                        <p:tgtEl>
                                          <p:spTgt spid="44"/>
                                        </p:tgtEl>
                                        <p:attrNameLst>
                                          <p:attrName>style.visibility</p:attrName>
                                        </p:attrNameLst>
                                      </p:cBhvr>
                                      <p:to>
                                        <p:strVal val="visible"/>
                                      </p:to>
                                    </p:set>
                                    <p:anim calcmode="lin" valueType="num">
                                      <p:cBhvr>
                                        <p:cTn id="41" dur="750" fill="hold"/>
                                        <p:tgtEl>
                                          <p:spTgt spid="44"/>
                                        </p:tgtEl>
                                        <p:attrNameLst>
                                          <p:attrName>ppt_w</p:attrName>
                                        </p:attrNameLst>
                                      </p:cBhvr>
                                      <p:tavLst>
                                        <p:tav tm="0">
                                          <p:val>
                                            <p:fltVal val="0"/>
                                          </p:val>
                                        </p:tav>
                                        <p:tav tm="100000">
                                          <p:val>
                                            <p:strVal val="#ppt_w"/>
                                          </p:val>
                                        </p:tav>
                                      </p:tavLst>
                                    </p:anim>
                                    <p:anim calcmode="lin" valueType="num">
                                      <p:cBhvr>
                                        <p:cTn id="42" dur="750" fill="hold"/>
                                        <p:tgtEl>
                                          <p:spTgt spid="44"/>
                                        </p:tgtEl>
                                        <p:attrNameLst>
                                          <p:attrName>ppt_h</p:attrName>
                                        </p:attrNameLst>
                                      </p:cBhvr>
                                      <p:tavLst>
                                        <p:tav tm="0">
                                          <p:val>
                                            <p:fltVal val="0"/>
                                          </p:val>
                                        </p:tav>
                                        <p:tav tm="100000">
                                          <p:val>
                                            <p:strVal val="#ppt_h"/>
                                          </p:val>
                                        </p:tav>
                                      </p:tavLst>
                                    </p:anim>
                                    <p:anim calcmode="lin" valueType="num">
                                      <p:cBhvr>
                                        <p:cTn id="43" dur="750" fill="hold"/>
                                        <p:tgtEl>
                                          <p:spTgt spid="44"/>
                                        </p:tgtEl>
                                        <p:attrNameLst>
                                          <p:attrName>style.rotation</p:attrName>
                                        </p:attrNameLst>
                                      </p:cBhvr>
                                      <p:tavLst>
                                        <p:tav tm="0">
                                          <p:val>
                                            <p:fltVal val="90"/>
                                          </p:val>
                                        </p:tav>
                                        <p:tav tm="100000">
                                          <p:val>
                                            <p:fltVal val="0"/>
                                          </p:val>
                                        </p:tav>
                                      </p:tavLst>
                                    </p:anim>
                                    <p:animEffect transition="in" filter="fade">
                                      <p:cBhvr>
                                        <p:cTn id="44" dur="750"/>
                                        <p:tgtEl>
                                          <p:spTgt spid="44"/>
                                        </p:tgtEl>
                                      </p:cBhvr>
                                    </p:animEffect>
                                  </p:childTnLst>
                                </p:cTn>
                              </p:par>
                              <p:par>
                                <p:cTn id="45" presetID="2" presetClass="entr" presetSubtype="4" decel="100000" fill="hold" grpId="0" nodeType="withEffect">
                                  <p:stCondLst>
                                    <p:cond delay="100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750" fill="hold"/>
                                        <p:tgtEl>
                                          <p:spTgt spid="21"/>
                                        </p:tgtEl>
                                        <p:attrNameLst>
                                          <p:attrName>ppt_x</p:attrName>
                                        </p:attrNameLst>
                                      </p:cBhvr>
                                      <p:tavLst>
                                        <p:tav tm="0">
                                          <p:val>
                                            <p:strVal val="#ppt_x"/>
                                          </p:val>
                                        </p:tav>
                                        <p:tav tm="100000">
                                          <p:val>
                                            <p:strVal val="#ppt_x"/>
                                          </p:val>
                                        </p:tav>
                                      </p:tavLst>
                                    </p:anim>
                                    <p:anim calcmode="lin" valueType="num">
                                      <p:cBhvr additive="base">
                                        <p:cTn id="48" dur="750" fill="hold"/>
                                        <p:tgtEl>
                                          <p:spTgt spid="21"/>
                                        </p:tgtEl>
                                        <p:attrNameLst>
                                          <p:attrName>ppt_y</p:attrName>
                                        </p:attrNameLst>
                                      </p:cBhvr>
                                      <p:tavLst>
                                        <p:tav tm="0">
                                          <p:val>
                                            <p:strVal val="1+#ppt_h/2"/>
                                          </p:val>
                                        </p:tav>
                                        <p:tav tm="100000">
                                          <p:val>
                                            <p:strVal val="#ppt_y"/>
                                          </p:val>
                                        </p:tav>
                                      </p:tavLst>
                                    </p:anim>
                                  </p:childTnLst>
                                </p:cTn>
                              </p:par>
                              <p:par>
                                <p:cTn id="49" presetID="31" presetClass="entr" presetSubtype="0" fill="hold" grpId="0" nodeType="withEffect">
                                  <p:stCondLst>
                                    <p:cond delay="1500"/>
                                  </p:stCondLst>
                                  <p:childTnLst>
                                    <p:set>
                                      <p:cBhvr>
                                        <p:cTn id="50" dur="1" fill="hold">
                                          <p:stCondLst>
                                            <p:cond delay="0"/>
                                          </p:stCondLst>
                                        </p:cTn>
                                        <p:tgtEl>
                                          <p:spTgt spid="46"/>
                                        </p:tgtEl>
                                        <p:attrNameLst>
                                          <p:attrName>style.visibility</p:attrName>
                                        </p:attrNameLst>
                                      </p:cBhvr>
                                      <p:to>
                                        <p:strVal val="visible"/>
                                      </p:to>
                                    </p:set>
                                    <p:anim calcmode="lin" valueType="num">
                                      <p:cBhvr>
                                        <p:cTn id="51" dur="750" fill="hold"/>
                                        <p:tgtEl>
                                          <p:spTgt spid="46"/>
                                        </p:tgtEl>
                                        <p:attrNameLst>
                                          <p:attrName>ppt_w</p:attrName>
                                        </p:attrNameLst>
                                      </p:cBhvr>
                                      <p:tavLst>
                                        <p:tav tm="0">
                                          <p:val>
                                            <p:fltVal val="0"/>
                                          </p:val>
                                        </p:tav>
                                        <p:tav tm="100000">
                                          <p:val>
                                            <p:strVal val="#ppt_w"/>
                                          </p:val>
                                        </p:tav>
                                      </p:tavLst>
                                    </p:anim>
                                    <p:anim calcmode="lin" valueType="num">
                                      <p:cBhvr>
                                        <p:cTn id="52" dur="750" fill="hold"/>
                                        <p:tgtEl>
                                          <p:spTgt spid="46"/>
                                        </p:tgtEl>
                                        <p:attrNameLst>
                                          <p:attrName>ppt_h</p:attrName>
                                        </p:attrNameLst>
                                      </p:cBhvr>
                                      <p:tavLst>
                                        <p:tav tm="0">
                                          <p:val>
                                            <p:fltVal val="0"/>
                                          </p:val>
                                        </p:tav>
                                        <p:tav tm="100000">
                                          <p:val>
                                            <p:strVal val="#ppt_h"/>
                                          </p:val>
                                        </p:tav>
                                      </p:tavLst>
                                    </p:anim>
                                    <p:anim calcmode="lin" valueType="num">
                                      <p:cBhvr>
                                        <p:cTn id="53" dur="750" fill="hold"/>
                                        <p:tgtEl>
                                          <p:spTgt spid="46"/>
                                        </p:tgtEl>
                                        <p:attrNameLst>
                                          <p:attrName>style.rotation</p:attrName>
                                        </p:attrNameLst>
                                      </p:cBhvr>
                                      <p:tavLst>
                                        <p:tav tm="0">
                                          <p:val>
                                            <p:fltVal val="90"/>
                                          </p:val>
                                        </p:tav>
                                        <p:tav tm="100000">
                                          <p:val>
                                            <p:fltVal val="0"/>
                                          </p:val>
                                        </p:tav>
                                      </p:tavLst>
                                    </p:anim>
                                    <p:animEffect transition="in" filter="fade">
                                      <p:cBhvr>
                                        <p:cTn id="54" dur="750"/>
                                        <p:tgtEl>
                                          <p:spTgt spid="46"/>
                                        </p:tgtEl>
                                      </p:cBhvr>
                                    </p:animEffect>
                                  </p:childTnLst>
                                </p:cTn>
                              </p:par>
                              <p:par>
                                <p:cTn id="55" presetID="2" presetClass="entr" presetSubtype="4" decel="100000" fill="hold" grpId="0" nodeType="withEffect">
                                  <p:stCondLst>
                                    <p:cond delay="125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750" fill="hold"/>
                                        <p:tgtEl>
                                          <p:spTgt spid="25"/>
                                        </p:tgtEl>
                                        <p:attrNameLst>
                                          <p:attrName>ppt_x</p:attrName>
                                        </p:attrNameLst>
                                      </p:cBhvr>
                                      <p:tavLst>
                                        <p:tav tm="0">
                                          <p:val>
                                            <p:strVal val="#ppt_x"/>
                                          </p:val>
                                        </p:tav>
                                        <p:tav tm="100000">
                                          <p:val>
                                            <p:strVal val="#ppt_x"/>
                                          </p:val>
                                        </p:tav>
                                      </p:tavLst>
                                    </p:anim>
                                    <p:anim calcmode="lin" valueType="num">
                                      <p:cBhvr additive="base">
                                        <p:cTn id="58" dur="750" fill="hold"/>
                                        <p:tgtEl>
                                          <p:spTgt spid="25"/>
                                        </p:tgtEl>
                                        <p:attrNameLst>
                                          <p:attrName>ppt_y</p:attrName>
                                        </p:attrNameLst>
                                      </p:cBhvr>
                                      <p:tavLst>
                                        <p:tav tm="0">
                                          <p:val>
                                            <p:strVal val="1+#ppt_h/2"/>
                                          </p:val>
                                        </p:tav>
                                        <p:tav tm="100000">
                                          <p:val>
                                            <p:strVal val="#ppt_y"/>
                                          </p:val>
                                        </p:tav>
                                      </p:tavLst>
                                    </p:anim>
                                  </p:childTnLst>
                                </p:cTn>
                              </p:par>
                              <p:par>
                                <p:cTn id="59" presetID="31" presetClass="entr" presetSubtype="0" fill="hold" grpId="0" nodeType="withEffect">
                                  <p:stCondLst>
                                    <p:cond delay="1750"/>
                                  </p:stCondLst>
                                  <p:childTnLst>
                                    <p:set>
                                      <p:cBhvr>
                                        <p:cTn id="60" dur="1" fill="hold">
                                          <p:stCondLst>
                                            <p:cond delay="0"/>
                                          </p:stCondLst>
                                        </p:cTn>
                                        <p:tgtEl>
                                          <p:spTgt spid="45"/>
                                        </p:tgtEl>
                                        <p:attrNameLst>
                                          <p:attrName>style.visibility</p:attrName>
                                        </p:attrNameLst>
                                      </p:cBhvr>
                                      <p:to>
                                        <p:strVal val="visible"/>
                                      </p:to>
                                    </p:set>
                                    <p:anim calcmode="lin" valueType="num">
                                      <p:cBhvr>
                                        <p:cTn id="61" dur="750" fill="hold"/>
                                        <p:tgtEl>
                                          <p:spTgt spid="45"/>
                                        </p:tgtEl>
                                        <p:attrNameLst>
                                          <p:attrName>ppt_w</p:attrName>
                                        </p:attrNameLst>
                                      </p:cBhvr>
                                      <p:tavLst>
                                        <p:tav tm="0">
                                          <p:val>
                                            <p:fltVal val="0"/>
                                          </p:val>
                                        </p:tav>
                                        <p:tav tm="100000">
                                          <p:val>
                                            <p:strVal val="#ppt_w"/>
                                          </p:val>
                                        </p:tav>
                                      </p:tavLst>
                                    </p:anim>
                                    <p:anim calcmode="lin" valueType="num">
                                      <p:cBhvr>
                                        <p:cTn id="62" dur="750" fill="hold"/>
                                        <p:tgtEl>
                                          <p:spTgt spid="45"/>
                                        </p:tgtEl>
                                        <p:attrNameLst>
                                          <p:attrName>ppt_h</p:attrName>
                                        </p:attrNameLst>
                                      </p:cBhvr>
                                      <p:tavLst>
                                        <p:tav tm="0">
                                          <p:val>
                                            <p:fltVal val="0"/>
                                          </p:val>
                                        </p:tav>
                                        <p:tav tm="100000">
                                          <p:val>
                                            <p:strVal val="#ppt_h"/>
                                          </p:val>
                                        </p:tav>
                                      </p:tavLst>
                                    </p:anim>
                                    <p:anim calcmode="lin" valueType="num">
                                      <p:cBhvr>
                                        <p:cTn id="63" dur="750" fill="hold"/>
                                        <p:tgtEl>
                                          <p:spTgt spid="45"/>
                                        </p:tgtEl>
                                        <p:attrNameLst>
                                          <p:attrName>style.rotation</p:attrName>
                                        </p:attrNameLst>
                                      </p:cBhvr>
                                      <p:tavLst>
                                        <p:tav tm="0">
                                          <p:val>
                                            <p:fltVal val="90"/>
                                          </p:val>
                                        </p:tav>
                                        <p:tav tm="100000">
                                          <p:val>
                                            <p:fltVal val="0"/>
                                          </p:val>
                                        </p:tav>
                                      </p:tavLst>
                                    </p:anim>
                                    <p:animEffect transition="in" filter="fade">
                                      <p:cBhvr>
                                        <p:cTn id="64" dur="750"/>
                                        <p:tgtEl>
                                          <p:spTgt spid="45"/>
                                        </p:tgtEl>
                                      </p:cBhvr>
                                    </p:animEffect>
                                  </p:childTnLst>
                                </p:cTn>
                              </p:par>
                              <p:par>
                                <p:cTn id="65" presetID="2" presetClass="entr" presetSubtype="4" decel="100000" fill="hold" grpId="0" nodeType="withEffect">
                                  <p:stCondLst>
                                    <p:cond delay="150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750" fill="hold"/>
                                        <p:tgtEl>
                                          <p:spTgt spid="29"/>
                                        </p:tgtEl>
                                        <p:attrNameLst>
                                          <p:attrName>ppt_x</p:attrName>
                                        </p:attrNameLst>
                                      </p:cBhvr>
                                      <p:tavLst>
                                        <p:tav tm="0">
                                          <p:val>
                                            <p:strVal val="#ppt_x"/>
                                          </p:val>
                                        </p:tav>
                                        <p:tav tm="100000">
                                          <p:val>
                                            <p:strVal val="#ppt_x"/>
                                          </p:val>
                                        </p:tav>
                                      </p:tavLst>
                                    </p:anim>
                                    <p:anim calcmode="lin" valueType="num">
                                      <p:cBhvr additive="base">
                                        <p:cTn id="68" dur="750" fill="hold"/>
                                        <p:tgtEl>
                                          <p:spTgt spid="29"/>
                                        </p:tgtEl>
                                        <p:attrNameLst>
                                          <p:attrName>ppt_y</p:attrName>
                                        </p:attrNameLst>
                                      </p:cBhvr>
                                      <p:tavLst>
                                        <p:tav tm="0">
                                          <p:val>
                                            <p:strVal val="1+#ppt_h/2"/>
                                          </p:val>
                                        </p:tav>
                                        <p:tav tm="100000">
                                          <p:val>
                                            <p:strVal val="#ppt_y"/>
                                          </p:val>
                                        </p:tav>
                                      </p:tavLst>
                                    </p:anim>
                                  </p:childTnLst>
                                </p:cTn>
                              </p:par>
                              <p:par>
                                <p:cTn id="69" presetID="31" presetClass="entr" presetSubtype="0" fill="hold" grpId="0" nodeType="withEffect">
                                  <p:stCondLst>
                                    <p:cond delay="2000"/>
                                  </p:stCondLst>
                                  <p:childTnLst>
                                    <p:set>
                                      <p:cBhvr>
                                        <p:cTn id="70" dur="1" fill="hold">
                                          <p:stCondLst>
                                            <p:cond delay="0"/>
                                          </p:stCondLst>
                                        </p:cTn>
                                        <p:tgtEl>
                                          <p:spTgt spid="47"/>
                                        </p:tgtEl>
                                        <p:attrNameLst>
                                          <p:attrName>style.visibility</p:attrName>
                                        </p:attrNameLst>
                                      </p:cBhvr>
                                      <p:to>
                                        <p:strVal val="visible"/>
                                      </p:to>
                                    </p:set>
                                    <p:anim calcmode="lin" valueType="num">
                                      <p:cBhvr>
                                        <p:cTn id="71" dur="750" fill="hold"/>
                                        <p:tgtEl>
                                          <p:spTgt spid="47"/>
                                        </p:tgtEl>
                                        <p:attrNameLst>
                                          <p:attrName>ppt_w</p:attrName>
                                        </p:attrNameLst>
                                      </p:cBhvr>
                                      <p:tavLst>
                                        <p:tav tm="0">
                                          <p:val>
                                            <p:fltVal val="0"/>
                                          </p:val>
                                        </p:tav>
                                        <p:tav tm="100000">
                                          <p:val>
                                            <p:strVal val="#ppt_w"/>
                                          </p:val>
                                        </p:tav>
                                      </p:tavLst>
                                    </p:anim>
                                    <p:anim calcmode="lin" valueType="num">
                                      <p:cBhvr>
                                        <p:cTn id="72" dur="750" fill="hold"/>
                                        <p:tgtEl>
                                          <p:spTgt spid="47"/>
                                        </p:tgtEl>
                                        <p:attrNameLst>
                                          <p:attrName>ppt_h</p:attrName>
                                        </p:attrNameLst>
                                      </p:cBhvr>
                                      <p:tavLst>
                                        <p:tav tm="0">
                                          <p:val>
                                            <p:fltVal val="0"/>
                                          </p:val>
                                        </p:tav>
                                        <p:tav tm="100000">
                                          <p:val>
                                            <p:strVal val="#ppt_h"/>
                                          </p:val>
                                        </p:tav>
                                      </p:tavLst>
                                    </p:anim>
                                    <p:anim calcmode="lin" valueType="num">
                                      <p:cBhvr>
                                        <p:cTn id="73" dur="750" fill="hold"/>
                                        <p:tgtEl>
                                          <p:spTgt spid="47"/>
                                        </p:tgtEl>
                                        <p:attrNameLst>
                                          <p:attrName>style.rotation</p:attrName>
                                        </p:attrNameLst>
                                      </p:cBhvr>
                                      <p:tavLst>
                                        <p:tav tm="0">
                                          <p:val>
                                            <p:fltVal val="90"/>
                                          </p:val>
                                        </p:tav>
                                        <p:tav tm="100000">
                                          <p:val>
                                            <p:fltVal val="0"/>
                                          </p:val>
                                        </p:tav>
                                      </p:tavLst>
                                    </p:anim>
                                    <p:animEffect transition="in" filter="fade">
                                      <p:cBhvr>
                                        <p:cTn id="74" dur="750"/>
                                        <p:tgtEl>
                                          <p:spTgt spid="47"/>
                                        </p:tgtEl>
                                      </p:cBhvr>
                                    </p:animEffect>
                                  </p:childTnLst>
                                </p:cTn>
                              </p:par>
                              <p:par>
                                <p:cTn id="75" presetID="2" presetClass="entr" presetSubtype="4" decel="100000" fill="hold" grpId="0" nodeType="withEffect">
                                  <p:stCondLst>
                                    <p:cond delay="175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750" fill="hold"/>
                                        <p:tgtEl>
                                          <p:spTgt spid="33"/>
                                        </p:tgtEl>
                                        <p:attrNameLst>
                                          <p:attrName>ppt_x</p:attrName>
                                        </p:attrNameLst>
                                      </p:cBhvr>
                                      <p:tavLst>
                                        <p:tav tm="0">
                                          <p:val>
                                            <p:strVal val="#ppt_x"/>
                                          </p:val>
                                        </p:tav>
                                        <p:tav tm="100000">
                                          <p:val>
                                            <p:strVal val="#ppt_x"/>
                                          </p:val>
                                        </p:tav>
                                      </p:tavLst>
                                    </p:anim>
                                    <p:anim calcmode="lin" valueType="num">
                                      <p:cBhvr additive="base">
                                        <p:cTn id="78" dur="750" fill="hold"/>
                                        <p:tgtEl>
                                          <p:spTgt spid="33"/>
                                        </p:tgtEl>
                                        <p:attrNameLst>
                                          <p:attrName>ppt_y</p:attrName>
                                        </p:attrNameLst>
                                      </p:cBhvr>
                                      <p:tavLst>
                                        <p:tav tm="0">
                                          <p:val>
                                            <p:strVal val="1+#ppt_h/2"/>
                                          </p:val>
                                        </p:tav>
                                        <p:tav tm="100000">
                                          <p:val>
                                            <p:strVal val="#ppt_y"/>
                                          </p:val>
                                        </p:tav>
                                      </p:tavLst>
                                    </p:anim>
                                  </p:childTnLst>
                                </p:cTn>
                              </p:par>
                              <p:par>
                                <p:cTn id="79" presetID="31" presetClass="entr" presetSubtype="0" fill="hold" grpId="0" nodeType="withEffect">
                                  <p:stCondLst>
                                    <p:cond delay="2250"/>
                                  </p:stCondLst>
                                  <p:childTnLst>
                                    <p:set>
                                      <p:cBhvr>
                                        <p:cTn id="80" dur="1" fill="hold">
                                          <p:stCondLst>
                                            <p:cond delay="0"/>
                                          </p:stCondLst>
                                        </p:cTn>
                                        <p:tgtEl>
                                          <p:spTgt spid="48"/>
                                        </p:tgtEl>
                                        <p:attrNameLst>
                                          <p:attrName>style.visibility</p:attrName>
                                        </p:attrNameLst>
                                      </p:cBhvr>
                                      <p:to>
                                        <p:strVal val="visible"/>
                                      </p:to>
                                    </p:set>
                                    <p:anim calcmode="lin" valueType="num">
                                      <p:cBhvr>
                                        <p:cTn id="81" dur="750" fill="hold"/>
                                        <p:tgtEl>
                                          <p:spTgt spid="48"/>
                                        </p:tgtEl>
                                        <p:attrNameLst>
                                          <p:attrName>ppt_w</p:attrName>
                                        </p:attrNameLst>
                                      </p:cBhvr>
                                      <p:tavLst>
                                        <p:tav tm="0">
                                          <p:val>
                                            <p:fltVal val="0"/>
                                          </p:val>
                                        </p:tav>
                                        <p:tav tm="100000">
                                          <p:val>
                                            <p:strVal val="#ppt_w"/>
                                          </p:val>
                                        </p:tav>
                                      </p:tavLst>
                                    </p:anim>
                                    <p:anim calcmode="lin" valueType="num">
                                      <p:cBhvr>
                                        <p:cTn id="82" dur="750" fill="hold"/>
                                        <p:tgtEl>
                                          <p:spTgt spid="48"/>
                                        </p:tgtEl>
                                        <p:attrNameLst>
                                          <p:attrName>ppt_h</p:attrName>
                                        </p:attrNameLst>
                                      </p:cBhvr>
                                      <p:tavLst>
                                        <p:tav tm="0">
                                          <p:val>
                                            <p:fltVal val="0"/>
                                          </p:val>
                                        </p:tav>
                                        <p:tav tm="100000">
                                          <p:val>
                                            <p:strVal val="#ppt_h"/>
                                          </p:val>
                                        </p:tav>
                                      </p:tavLst>
                                    </p:anim>
                                    <p:anim calcmode="lin" valueType="num">
                                      <p:cBhvr>
                                        <p:cTn id="83" dur="750" fill="hold"/>
                                        <p:tgtEl>
                                          <p:spTgt spid="48"/>
                                        </p:tgtEl>
                                        <p:attrNameLst>
                                          <p:attrName>style.rotation</p:attrName>
                                        </p:attrNameLst>
                                      </p:cBhvr>
                                      <p:tavLst>
                                        <p:tav tm="0">
                                          <p:val>
                                            <p:fltVal val="90"/>
                                          </p:val>
                                        </p:tav>
                                        <p:tav tm="100000">
                                          <p:val>
                                            <p:fltVal val="0"/>
                                          </p:val>
                                        </p:tav>
                                      </p:tavLst>
                                    </p:anim>
                                    <p:animEffect transition="in" filter="fade">
                                      <p:cBhvr>
                                        <p:cTn id="84"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9" grpId="0" animBg="1"/>
      <p:bldP spid="9" grpId="0" animBg="1"/>
      <p:bldP spid="42" grpId="0" animBg="1"/>
      <p:bldP spid="13" grpId="0" animBg="1"/>
      <p:bldP spid="43" grpId="0" animBg="1"/>
      <p:bldP spid="17" grpId="0" animBg="1"/>
      <p:bldP spid="44" grpId="0" animBg="1"/>
      <p:bldP spid="21" grpId="0" animBg="1"/>
      <p:bldP spid="45" grpId="0" animBg="1"/>
      <p:bldP spid="25" grpId="0" animBg="1"/>
      <p:bldP spid="46" grpId="0" animBg="1"/>
      <p:bldP spid="29" grpId="0" animBg="1"/>
      <p:bldP spid="47" grpId="0" animBg="1"/>
      <p:bldP spid="33" grpId="0" animBg="1"/>
      <p:bldP spid="48"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39" name="Freeform 13">
            <a:extLst>
              <a:ext uri="{FF2B5EF4-FFF2-40B4-BE49-F238E27FC236}">
                <a16:creationId xmlns:a16="http://schemas.microsoft.com/office/drawing/2014/main" id="{A77FB9AB-17BD-40DD-A107-F9E4187B3E72}"/>
              </a:ext>
            </a:extLst>
          </p:cNvPr>
          <p:cNvSpPr>
            <a:spLocks/>
          </p:cNvSpPr>
          <p:nvPr userDrawn="1"/>
        </p:nvSpPr>
        <p:spPr bwMode="auto">
          <a:xfrm rot="19442737">
            <a:off x="8627849" y="403953"/>
            <a:ext cx="2411070" cy="2422729"/>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38" name="Freeform 13">
            <a:extLst>
              <a:ext uri="{FF2B5EF4-FFF2-40B4-BE49-F238E27FC236}">
                <a16:creationId xmlns:a16="http://schemas.microsoft.com/office/drawing/2014/main" id="{19851E0D-8A40-4598-A0E5-017B23B88FE2}"/>
              </a:ext>
            </a:extLst>
          </p:cNvPr>
          <p:cNvSpPr>
            <a:spLocks/>
          </p:cNvSpPr>
          <p:nvPr userDrawn="1"/>
        </p:nvSpPr>
        <p:spPr bwMode="auto">
          <a:xfrm rot="488949">
            <a:off x="9796645" y="-876819"/>
            <a:ext cx="3216674" cy="3232228"/>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Picture Placeholder 15">
            <a:extLst>
              <a:ext uri="{FF2B5EF4-FFF2-40B4-BE49-F238E27FC236}">
                <a16:creationId xmlns:a16="http://schemas.microsoft.com/office/drawing/2014/main" id="{94F058A1-0AD4-431B-94A9-8F75BECB5DD2}"/>
              </a:ext>
            </a:extLst>
          </p:cNvPr>
          <p:cNvSpPr>
            <a:spLocks noGrp="1"/>
          </p:cNvSpPr>
          <p:nvPr>
            <p:ph type="pic" sz="quarter" idx="19"/>
          </p:nvPr>
        </p:nvSpPr>
        <p:spPr>
          <a:xfrm>
            <a:off x="5362576" y="739293"/>
            <a:ext cx="6829425" cy="5128844"/>
          </a:xfrm>
          <a:custGeom>
            <a:avLst/>
            <a:gdLst>
              <a:gd name="connsiteX0" fmla="*/ 3726472 w 6829425"/>
              <a:gd name="connsiteY0" fmla="*/ 4542460 h 5128844"/>
              <a:gd name="connsiteX1" fmla="*/ 4019665 w 6829425"/>
              <a:gd name="connsiteY1" fmla="*/ 4835652 h 5128844"/>
              <a:gd name="connsiteX2" fmla="*/ 3726472 w 6829425"/>
              <a:gd name="connsiteY2" fmla="*/ 5128844 h 5128844"/>
              <a:gd name="connsiteX3" fmla="*/ 3433280 w 6829425"/>
              <a:gd name="connsiteY3" fmla="*/ 4835652 h 5128844"/>
              <a:gd name="connsiteX4" fmla="*/ 3726472 w 6829425"/>
              <a:gd name="connsiteY4" fmla="*/ 4542460 h 5128844"/>
              <a:gd name="connsiteX5" fmla="*/ 3218828 w 6829425"/>
              <a:gd name="connsiteY5" fmla="*/ 4488421 h 5128844"/>
              <a:gd name="connsiteX6" fmla="*/ 3354986 w 6829425"/>
              <a:gd name="connsiteY6" fmla="*/ 4624579 h 5128844"/>
              <a:gd name="connsiteX7" fmla="*/ 3218828 w 6829425"/>
              <a:gd name="connsiteY7" fmla="*/ 4760737 h 5128844"/>
              <a:gd name="connsiteX8" fmla="*/ 3082670 w 6829425"/>
              <a:gd name="connsiteY8" fmla="*/ 4624579 h 5128844"/>
              <a:gd name="connsiteX9" fmla="*/ 3218828 w 6829425"/>
              <a:gd name="connsiteY9" fmla="*/ 4488421 h 5128844"/>
              <a:gd name="connsiteX10" fmla="*/ 4936360 w 6829425"/>
              <a:gd name="connsiteY10" fmla="*/ 4343397 h 5128844"/>
              <a:gd name="connsiteX11" fmla="*/ 5166244 w 6829425"/>
              <a:gd name="connsiteY11" fmla="*/ 4573282 h 5128844"/>
              <a:gd name="connsiteX12" fmla="*/ 4936360 w 6829425"/>
              <a:gd name="connsiteY12" fmla="*/ 4803166 h 5128844"/>
              <a:gd name="connsiteX13" fmla="*/ 4706476 w 6829425"/>
              <a:gd name="connsiteY13" fmla="*/ 4573282 h 5128844"/>
              <a:gd name="connsiteX14" fmla="*/ 4936360 w 6829425"/>
              <a:gd name="connsiteY14" fmla="*/ 4343397 h 5128844"/>
              <a:gd name="connsiteX15" fmla="*/ 6700294 w 6829425"/>
              <a:gd name="connsiteY15" fmla="*/ 250564 h 5128844"/>
              <a:gd name="connsiteX16" fmla="*/ 6800102 w 6829425"/>
              <a:gd name="connsiteY16" fmla="*/ 270715 h 5128844"/>
              <a:gd name="connsiteX17" fmla="*/ 6829425 w 6829425"/>
              <a:gd name="connsiteY17" fmla="*/ 286631 h 5128844"/>
              <a:gd name="connsiteX18" fmla="*/ 6829425 w 6829425"/>
              <a:gd name="connsiteY18" fmla="*/ 727330 h 5128844"/>
              <a:gd name="connsiteX19" fmla="*/ 6800102 w 6829425"/>
              <a:gd name="connsiteY19" fmla="*/ 743245 h 5128844"/>
              <a:gd name="connsiteX20" fmla="*/ 6700294 w 6829425"/>
              <a:gd name="connsiteY20" fmla="*/ 763396 h 5128844"/>
              <a:gd name="connsiteX21" fmla="*/ 6443878 w 6829425"/>
              <a:gd name="connsiteY21" fmla="*/ 506980 h 5128844"/>
              <a:gd name="connsiteX22" fmla="*/ 6700294 w 6829425"/>
              <a:gd name="connsiteY22" fmla="*/ 250564 h 5128844"/>
              <a:gd name="connsiteX23" fmla="*/ 3750086 w 6829425"/>
              <a:gd name="connsiteY23" fmla="*/ 229138 h 5128844"/>
              <a:gd name="connsiteX24" fmla="*/ 3988357 w 6829425"/>
              <a:gd name="connsiteY24" fmla="*/ 467409 h 5128844"/>
              <a:gd name="connsiteX25" fmla="*/ 3842832 w 6829425"/>
              <a:gd name="connsiteY25" fmla="*/ 686955 h 5128844"/>
              <a:gd name="connsiteX26" fmla="*/ 3837159 w 6829425"/>
              <a:gd name="connsiteY26" fmla="*/ 688716 h 5128844"/>
              <a:gd name="connsiteX27" fmla="*/ 3842199 w 6829425"/>
              <a:gd name="connsiteY27" fmla="*/ 698004 h 5128844"/>
              <a:gd name="connsiteX28" fmla="*/ 3860696 w 6829425"/>
              <a:gd name="connsiteY28" fmla="*/ 757589 h 5128844"/>
              <a:gd name="connsiteX29" fmla="*/ 3866452 w 6829425"/>
              <a:gd name="connsiteY29" fmla="*/ 814694 h 5128844"/>
              <a:gd name="connsiteX30" fmla="*/ 3876861 w 6829425"/>
              <a:gd name="connsiteY30" fmla="*/ 810593 h 5128844"/>
              <a:gd name="connsiteX31" fmla="*/ 3999845 w 6829425"/>
              <a:gd name="connsiteY31" fmla="*/ 791999 h 5128844"/>
              <a:gd name="connsiteX32" fmla="*/ 4160828 w 6829425"/>
              <a:gd name="connsiteY32" fmla="*/ 824502 h 5128844"/>
              <a:gd name="connsiteX33" fmla="*/ 4229022 w 6829425"/>
              <a:gd name="connsiteY33" fmla="*/ 861516 h 5128844"/>
              <a:gd name="connsiteX34" fmla="*/ 4242910 w 6829425"/>
              <a:gd name="connsiteY34" fmla="*/ 835931 h 5128844"/>
              <a:gd name="connsiteX35" fmla="*/ 4695284 w 6829425"/>
              <a:gd name="connsiteY35" fmla="*/ 595404 h 5128844"/>
              <a:gd name="connsiteX36" fmla="*/ 5197957 w 6829425"/>
              <a:gd name="connsiteY36" fmla="*/ 928600 h 5128844"/>
              <a:gd name="connsiteX37" fmla="*/ 5216322 w 6829425"/>
              <a:gd name="connsiteY37" fmla="*/ 987759 h 5128844"/>
              <a:gd name="connsiteX38" fmla="*/ 5363708 w 6829425"/>
              <a:gd name="connsiteY38" fmla="*/ 895775 h 5128844"/>
              <a:gd name="connsiteX39" fmla="*/ 6123983 w 6829425"/>
              <a:gd name="connsiteY39" fmla="*/ 703266 h 5128844"/>
              <a:gd name="connsiteX40" fmla="*/ 6744832 w 6829425"/>
              <a:gd name="connsiteY40" fmla="*/ 828609 h 5128844"/>
              <a:gd name="connsiteX41" fmla="*/ 6829425 w 6829425"/>
              <a:gd name="connsiteY41" fmla="*/ 869360 h 5128844"/>
              <a:gd name="connsiteX42" fmla="*/ 6829425 w 6829425"/>
              <a:gd name="connsiteY42" fmla="*/ 4518631 h 5128844"/>
              <a:gd name="connsiteX43" fmla="*/ 6744119 w 6829425"/>
              <a:gd name="connsiteY43" fmla="*/ 4545112 h 5128844"/>
              <a:gd name="connsiteX44" fmla="*/ 6645556 w 6829425"/>
              <a:gd name="connsiteY44" fmla="*/ 4555047 h 5128844"/>
              <a:gd name="connsiteX45" fmla="*/ 6455192 w 6829425"/>
              <a:gd name="connsiteY45" fmla="*/ 4516615 h 5128844"/>
              <a:gd name="connsiteX46" fmla="*/ 6390928 w 6829425"/>
              <a:gd name="connsiteY46" fmla="*/ 4481734 h 5128844"/>
              <a:gd name="connsiteX47" fmla="*/ 6378222 w 6829425"/>
              <a:gd name="connsiteY47" fmla="*/ 4544666 h 5128844"/>
              <a:gd name="connsiteX48" fmla="*/ 6216590 w 6829425"/>
              <a:gd name="connsiteY48" fmla="*/ 4651804 h 5128844"/>
              <a:gd name="connsiteX49" fmla="*/ 6041171 w 6829425"/>
              <a:gd name="connsiteY49" fmla="*/ 4476386 h 5128844"/>
              <a:gd name="connsiteX50" fmla="*/ 6216590 w 6829425"/>
              <a:gd name="connsiteY50" fmla="*/ 4300967 h 5128844"/>
              <a:gd name="connsiteX51" fmla="*/ 6219294 w 6829425"/>
              <a:gd name="connsiteY51" fmla="*/ 4301240 h 5128844"/>
              <a:gd name="connsiteX52" fmla="*/ 6194929 w 6829425"/>
              <a:gd name="connsiteY52" fmla="*/ 4256352 h 5128844"/>
              <a:gd name="connsiteX53" fmla="*/ 6168198 w 6829425"/>
              <a:gd name="connsiteY53" fmla="*/ 4170240 h 5128844"/>
              <a:gd name="connsiteX54" fmla="*/ 6119842 w 6829425"/>
              <a:gd name="connsiteY54" fmla="*/ 4155230 h 5128844"/>
              <a:gd name="connsiteX55" fmla="*/ 5991348 w 6829425"/>
              <a:gd name="connsiteY55" fmla="*/ 4068596 h 5128844"/>
              <a:gd name="connsiteX56" fmla="*/ 5989900 w 6829425"/>
              <a:gd name="connsiteY56" fmla="*/ 4066841 h 5128844"/>
              <a:gd name="connsiteX57" fmla="*/ 5989536 w 6829425"/>
              <a:gd name="connsiteY57" fmla="*/ 4068069 h 5128844"/>
              <a:gd name="connsiteX58" fmla="*/ 5528400 w 6829425"/>
              <a:gd name="connsiteY58" fmla="*/ 4381886 h 5128844"/>
              <a:gd name="connsiteX59" fmla="*/ 5117520 w 6829425"/>
              <a:gd name="connsiteY59" fmla="*/ 4163422 h 5128844"/>
              <a:gd name="connsiteX60" fmla="*/ 5084312 w 6829425"/>
              <a:gd name="connsiteY60" fmla="*/ 4102242 h 5128844"/>
              <a:gd name="connsiteX61" fmla="*/ 5072291 w 6829425"/>
              <a:gd name="connsiteY61" fmla="*/ 4114553 h 5128844"/>
              <a:gd name="connsiteX62" fmla="*/ 3999845 w 6829425"/>
              <a:gd name="connsiteY62" fmla="*/ 4528906 h 5128844"/>
              <a:gd name="connsiteX63" fmla="*/ 3239570 w 6829425"/>
              <a:gd name="connsiteY63" fmla="*/ 4336398 h 5128844"/>
              <a:gd name="connsiteX64" fmla="*/ 3139499 w 6829425"/>
              <a:gd name="connsiteY64" fmla="*/ 4275602 h 5128844"/>
              <a:gd name="connsiteX65" fmla="*/ 3053110 w 6829425"/>
              <a:gd name="connsiteY65" fmla="*/ 4380308 h 5128844"/>
              <a:gd name="connsiteX66" fmla="*/ 2486051 w 6829425"/>
              <a:gd name="connsiteY66" fmla="*/ 4615191 h 5128844"/>
              <a:gd name="connsiteX67" fmla="*/ 1747128 w 6829425"/>
              <a:gd name="connsiteY67" fmla="*/ 4125400 h 5128844"/>
              <a:gd name="connsiteX68" fmla="*/ 1729554 w 6829425"/>
              <a:gd name="connsiteY68" fmla="*/ 4068784 h 5128844"/>
              <a:gd name="connsiteX69" fmla="*/ 1669318 w 6829425"/>
              <a:gd name="connsiteY69" fmla="*/ 4113828 h 5128844"/>
              <a:gd name="connsiteX70" fmla="*/ 1640962 w 6829425"/>
              <a:gd name="connsiteY70" fmla="*/ 4130126 h 5128844"/>
              <a:gd name="connsiteX71" fmla="*/ 1641420 w 6829425"/>
              <a:gd name="connsiteY71" fmla="*/ 4134667 h 5128844"/>
              <a:gd name="connsiteX72" fmla="*/ 1610722 w 6829425"/>
              <a:gd name="connsiteY72" fmla="*/ 4286720 h 5128844"/>
              <a:gd name="connsiteX73" fmla="*/ 1577471 w 6829425"/>
              <a:gd name="connsiteY73" fmla="*/ 4347980 h 5128844"/>
              <a:gd name="connsiteX74" fmla="*/ 1583186 w 6829425"/>
              <a:gd name="connsiteY74" fmla="*/ 4354908 h 5128844"/>
              <a:gd name="connsiteX75" fmla="*/ 1634907 w 6829425"/>
              <a:gd name="connsiteY75" fmla="*/ 4524230 h 5128844"/>
              <a:gd name="connsiteX76" fmla="*/ 1332064 w 6829425"/>
              <a:gd name="connsiteY76" fmla="*/ 4827073 h 5128844"/>
              <a:gd name="connsiteX77" fmla="*/ 1029221 w 6829425"/>
              <a:gd name="connsiteY77" fmla="*/ 4524230 h 5128844"/>
              <a:gd name="connsiteX78" fmla="*/ 1035374 w 6829425"/>
              <a:gd name="connsiteY78" fmla="*/ 4463197 h 5128844"/>
              <a:gd name="connsiteX79" fmla="*/ 1036134 w 6829425"/>
              <a:gd name="connsiteY79" fmla="*/ 4460746 h 5128844"/>
              <a:gd name="connsiteX80" fmla="*/ 1032379 w 6829425"/>
              <a:gd name="connsiteY80" fmla="*/ 4458587 h 5128844"/>
              <a:gd name="connsiteX81" fmla="*/ 890850 w 6829425"/>
              <a:gd name="connsiteY81" fmla="*/ 4286720 h 5128844"/>
              <a:gd name="connsiteX82" fmla="*/ 888796 w 6829425"/>
              <a:gd name="connsiteY82" fmla="*/ 4280104 h 5128844"/>
              <a:gd name="connsiteX83" fmla="*/ 854906 w 6829425"/>
              <a:gd name="connsiteY83" fmla="*/ 4274932 h 5128844"/>
              <a:gd name="connsiteX84" fmla="*/ 0 w 6829425"/>
              <a:gd name="connsiteY84" fmla="*/ 3225997 h 5128844"/>
              <a:gd name="connsiteX85" fmla="*/ 472056 w 6829425"/>
              <a:gd name="connsiteY85" fmla="*/ 2338167 h 5128844"/>
              <a:gd name="connsiteX86" fmla="*/ 513004 w 6829425"/>
              <a:gd name="connsiteY86" fmla="*/ 2313290 h 5128844"/>
              <a:gd name="connsiteX87" fmla="*/ 440228 w 6829425"/>
              <a:gd name="connsiteY87" fmla="*/ 2225084 h 5128844"/>
              <a:gd name="connsiteX88" fmla="*/ 288130 w 6829425"/>
              <a:gd name="connsiteY88" fmla="*/ 1727148 h 5128844"/>
              <a:gd name="connsiteX89" fmla="*/ 680782 w 6829425"/>
              <a:gd name="connsiteY89" fmla="*/ 988660 h 5128844"/>
              <a:gd name="connsiteX90" fmla="*/ 686692 w 6829425"/>
              <a:gd name="connsiteY90" fmla="*/ 985069 h 5128844"/>
              <a:gd name="connsiteX91" fmla="*/ 641768 w 6829425"/>
              <a:gd name="connsiteY91" fmla="*/ 948003 h 5128844"/>
              <a:gd name="connsiteX92" fmla="*/ 534885 w 6829425"/>
              <a:gd name="connsiteY92" fmla="*/ 689965 h 5128844"/>
              <a:gd name="connsiteX93" fmla="*/ 899806 w 6829425"/>
              <a:gd name="connsiteY93" fmla="*/ 325044 h 5128844"/>
              <a:gd name="connsiteX94" fmla="*/ 1264727 w 6829425"/>
              <a:gd name="connsiteY94" fmla="*/ 689965 h 5128844"/>
              <a:gd name="connsiteX95" fmla="*/ 1236049 w 6829425"/>
              <a:gd name="connsiteY95" fmla="*/ 832009 h 5128844"/>
              <a:gd name="connsiteX96" fmla="*/ 1231762 w 6829425"/>
              <a:gd name="connsiteY96" fmla="*/ 839907 h 5128844"/>
              <a:gd name="connsiteX97" fmla="*/ 1292146 w 6829425"/>
              <a:gd name="connsiteY97" fmla="*/ 843716 h 5128844"/>
              <a:gd name="connsiteX98" fmla="*/ 1603225 w 6829425"/>
              <a:gd name="connsiteY98" fmla="*/ 944050 h 5128844"/>
              <a:gd name="connsiteX99" fmla="*/ 1625912 w 6829425"/>
              <a:gd name="connsiteY99" fmla="*/ 957832 h 5128844"/>
              <a:gd name="connsiteX100" fmla="*/ 1633161 w 6829425"/>
              <a:gd name="connsiteY100" fmla="*/ 921926 h 5128844"/>
              <a:gd name="connsiteX101" fmla="*/ 1821290 w 6829425"/>
              <a:gd name="connsiteY101" fmla="*/ 797226 h 5128844"/>
              <a:gd name="connsiteX102" fmla="*/ 2025464 w 6829425"/>
              <a:gd name="connsiteY102" fmla="*/ 1001400 h 5128844"/>
              <a:gd name="connsiteX103" fmla="*/ 1900764 w 6829425"/>
              <a:gd name="connsiteY103" fmla="*/ 1189528 h 5128844"/>
              <a:gd name="connsiteX104" fmla="*/ 1887789 w 6829425"/>
              <a:gd name="connsiteY104" fmla="*/ 1193556 h 5128844"/>
              <a:gd name="connsiteX105" fmla="*/ 1917208 w 6829425"/>
              <a:gd name="connsiteY105" fmla="*/ 1229212 h 5128844"/>
              <a:gd name="connsiteX106" fmla="*/ 1986881 w 6829425"/>
              <a:gd name="connsiteY106" fmla="*/ 1357574 h 5128844"/>
              <a:gd name="connsiteX107" fmla="*/ 2055529 w 6829425"/>
              <a:gd name="connsiteY107" fmla="*/ 1242991 h 5128844"/>
              <a:gd name="connsiteX108" fmla="*/ 2928896 w 6829425"/>
              <a:gd name="connsiteY108" fmla="*/ 792000 h 5128844"/>
              <a:gd name="connsiteX109" fmla="*/ 3098632 w 6829425"/>
              <a:gd name="connsiteY109" fmla="*/ 805376 h 5128844"/>
              <a:gd name="connsiteX110" fmla="*/ 3233923 w 6829425"/>
              <a:gd name="connsiteY110" fmla="*/ 837890 h 5128844"/>
              <a:gd name="connsiteX111" fmla="*/ 3232277 w 6829425"/>
              <a:gd name="connsiteY111" fmla="*/ 821563 h 5128844"/>
              <a:gd name="connsiteX112" fmla="*/ 3485737 w 6829425"/>
              <a:gd name="connsiteY112" fmla="*/ 510578 h 5128844"/>
              <a:gd name="connsiteX113" fmla="*/ 3515861 w 6829425"/>
              <a:gd name="connsiteY113" fmla="*/ 507541 h 5128844"/>
              <a:gd name="connsiteX114" fmla="*/ 3511815 w 6829425"/>
              <a:gd name="connsiteY114" fmla="*/ 467409 h 5128844"/>
              <a:gd name="connsiteX115" fmla="*/ 3750086 w 6829425"/>
              <a:gd name="connsiteY115" fmla="*/ 229138 h 5128844"/>
              <a:gd name="connsiteX116" fmla="*/ 5473699 w 6829425"/>
              <a:gd name="connsiteY116" fmla="*/ 182570 h 5128844"/>
              <a:gd name="connsiteX117" fmla="*/ 5706110 w 6829425"/>
              <a:gd name="connsiteY117" fmla="*/ 414981 h 5128844"/>
              <a:gd name="connsiteX118" fmla="*/ 5473699 w 6829425"/>
              <a:gd name="connsiteY118" fmla="*/ 647392 h 5128844"/>
              <a:gd name="connsiteX119" fmla="*/ 5241288 w 6829425"/>
              <a:gd name="connsiteY119" fmla="*/ 414981 h 5128844"/>
              <a:gd name="connsiteX120" fmla="*/ 5473699 w 6829425"/>
              <a:gd name="connsiteY120" fmla="*/ 182570 h 5128844"/>
              <a:gd name="connsiteX121" fmla="*/ 2272746 w 6829425"/>
              <a:gd name="connsiteY121" fmla="*/ 0 h 5128844"/>
              <a:gd name="connsiteX122" fmla="*/ 2674993 w 6829425"/>
              <a:gd name="connsiteY122" fmla="*/ 402247 h 5128844"/>
              <a:gd name="connsiteX123" fmla="*/ 2272746 w 6829425"/>
              <a:gd name="connsiteY123" fmla="*/ 804495 h 5128844"/>
              <a:gd name="connsiteX124" fmla="*/ 1870499 w 6829425"/>
              <a:gd name="connsiteY124" fmla="*/ 402247 h 5128844"/>
              <a:gd name="connsiteX125" fmla="*/ 2272746 w 6829425"/>
              <a:gd name="connsiteY125" fmla="*/ 0 h 5128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829425" h="5128844">
                <a:moveTo>
                  <a:pt x="3726472" y="4542460"/>
                </a:moveTo>
                <a:cubicBezTo>
                  <a:pt x="3888398" y="4542460"/>
                  <a:pt x="4019665" y="4673727"/>
                  <a:pt x="4019665" y="4835652"/>
                </a:cubicBezTo>
                <a:cubicBezTo>
                  <a:pt x="4019665" y="4997577"/>
                  <a:pt x="3888398" y="5128844"/>
                  <a:pt x="3726472" y="5128844"/>
                </a:cubicBezTo>
                <a:cubicBezTo>
                  <a:pt x="3564547" y="5128844"/>
                  <a:pt x="3433280" y="4997577"/>
                  <a:pt x="3433280" y="4835652"/>
                </a:cubicBezTo>
                <a:cubicBezTo>
                  <a:pt x="3433280" y="4673727"/>
                  <a:pt x="3564547" y="4542460"/>
                  <a:pt x="3726472" y="4542460"/>
                </a:cubicBezTo>
                <a:close/>
                <a:moveTo>
                  <a:pt x="3218828" y="4488421"/>
                </a:moveTo>
                <a:cubicBezTo>
                  <a:pt x="3294026" y="4488421"/>
                  <a:pt x="3354986" y="4549381"/>
                  <a:pt x="3354986" y="4624579"/>
                </a:cubicBezTo>
                <a:cubicBezTo>
                  <a:pt x="3354986" y="4699777"/>
                  <a:pt x="3294026" y="4760737"/>
                  <a:pt x="3218828" y="4760737"/>
                </a:cubicBezTo>
                <a:cubicBezTo>
                  <a:pt x="3143630" y="4760737"/>
                  <a:pt x="3082670" y="4699777"/>
                  <a:pt x="3082670" y="4624579"/>
                </a:cubicBezTo>
                <a:cubicBezTo>
                  <a:pt x="3082670" y="4549381"/>
                  <a:pt x="3143630" y="4488421"/>
                  <a:pt x="3218828" y="4488421"/>
                </a:cubicBezTo>
                <a:close/>
                <a:moveTo>
                  <a:pt x="4936360" y="4343397"/>
                </a:moveTo>
                <a:cubicBezTo>
                  <a:pt x="5063322" y="4343397"/>
                  <a:pt x="5166244" y="4446320"/>
                  <a:pt x="5166244" y="4573282"/>
                </a:cubicBezTo>
                <a:cubicBezTo>
                  <a:pt x="5166244" y="4700244"/>
                  <a:pt x="5063322" y="4803166"/>
                  <a:pt x="4936360" y="4803166"/>
                </a:cubicBezTo>
                <a:cubicBezTo>
                  <a:pt x="4809398" y="4803166"/>
                  <a:pt x="4706476" y="4700244"/>
                  <a:pt x="4706476" y="4573282"/>
                </a:cubicBezTo>
                <a:cubicBezTo>
                  <a:pt x="4706476" y="4446320"/>
                  <a:pt x="4809398" y="4343397"/>
                  <a:pt x="4936360" y="4343397"/>
                </a:cubicBezTo>
                <a:close/>
                <a:moveTo>
                  <a:pt x="6700294" y="250564"/>
                </a:moveTo>
                <a:cubicBezTo>
                  <a:pt x="6735698" y="250564"/>
                  <a:pt x="6769426" y="257740"/>
                  <a:pt x="6800102" y="270715"/>
                </a:cubicBezTo>
                <a:lnTo>
                  <a:pt x="6829425" y="286631"/>
                </a:lnTo>
                <a:lnTo>
                  <a:pt x="6829425" y="727330"/>
                </a:lnTo>
                <a:lnTo>
                  <a:pt x="6800102" y="743245"/>
                </a:lnTo>
                <a:cubicBezTo>
                  <a:pt x="6769426" y="756222"/>
                  <a:pt x="6735698" y="763396"/>
                  <a:pt x="6700294" y="763396"/>
                </a:cubicBezTo>
                <a:cubicBezTo>
                  <a:pt x="6558679" y="763396"/>
                  <a:pt x="6443878" y="648595"/>
                  <a:pt x="6443878" y="506980"/>
                </a:cubicBezTo>
                <a:cubicBezTo>
                  <a:pt x="6443878" y="365365"/>
                  <a:pt x="6558679" y="250564"/>
                  <a:pt x="6700294" y="250564"/>
                </a:cubicBezTo>
                <a:close/>
                <a:moveTo>
                  <a:pt x="3750086" y="229138"/>
                </a:moveTo>
                <a:cubicBezTo>
                  <a:pt x="3881679" y="229138"/>
                  <a:pt x="3988357" y="335816"/>
                  <a:pt x="3988357" y="467409"/>
                </a:cubicBezTo>
                <a:cubicBezTo>
                  <a:pt x="3988357" y="566104"/>
                  <a:pt x="3928351" y="650784"/>
                  <a:pt x="3842832" y="686955"/>
                </a:cubicBezTo>
                <a:lnTo>
                  <a:pt x="3837159" y="688716"/>
                </a:lnTo>
                <a:lnTo>
                  <a:pt x="3842199" y="698004"/>
                </a:lnTo>
                <a:cubicBezTo>
                  <a:pt x="3850230" y="716992"/>
                  <a:pt x="3856467" y="736925"/>
                  <a:pt x="3860696" y="757589"/>
                </a:cubicBezTo>
                <a:lnTo>
                  <a:pt x="3866452" y="814694"/>
                </a:lnTo>
                <a:lnTo>
                  <a:pt x="3876861" y="810593"/>
                </a:lnTo>
                <a:cubicBezTo>
                  <a:pt x="3915711" y="798509"/>
                  <a:pt x="3957018" y="791999"/>
                  <a:pt x="3999845" y="791999"/>
                </a:cubicBezTo>
                <a:cubicBezTo>
                  <a:pt x="4056948" y="791999"/>
                  <a:pt x="4111348" y="803572"/>
                  <a:pt x="4160828" y="824502"/>
                </a:cubicBezTo>
                <a:lnTo>
                  <a:pt x="4229022" y="861516"/>
                </a:lnTo>
                <a:lnTo>
                  <a:pt x="4242910" y="835931"/>
                </a:lnTo>
                <a:cubicBezTo>
                  <a:pt x="4340948" y="690815"/>
                  <a:pt x="4506974" y="595404"/>
                  <a:pt x="4695284" y="595404"/>
                </a:cubicBezTo>
                <a:cubicBezTo>
                  <a:pt x="4921257" y="595404"/>
                  <a:pt x="5115139" y="732794"/>
                  <a:pt x="5197957" y="928600"/>
                </a:cubicBezTo>
                <a:lnTo>
                  <a:pt x="5216322" y="987759"/>
                </a:lnTo>
                <a:lnTo>
                  <a:pt x="5363708" y="895775"/>
                </a:lnTo>
                <a:cubicBezTo>
                  <a:pt x="5589710" y="773004"/>
                  <a:pt x="5848703" y="703266"/>
                  <a:pt x="6123983" y="703266"/>
                </a:cubicBezTo>
                <a:cubicBezTo>
                  <a:pt x="6344208" y="703266"/>
                  <a:pt x="6554008" y="747898"/>
                  <a:pt x="6744832" y="828609"/>
                </a:cubicBezTo>
                <a:lnTo>
                  <a:pt x="6829425" y="869360"/>
                </a:lnTo>
                <a:lnTo>
                  <a:pt x="6829425" y="4518631"/>
                </a:lnTo>
                <a:lnTo>
                  <a:pt x="6744119" y="4545112"/>
                </a:lnTo>
                <a:cubicBezTo>
                  <a:pt x="6712282" y="4551626"/>
                  <a:pt x="6679319" y="4555047"/>
                  <a:pt x="6645556" y="4555047"/>
                </a:cubicBezTo>
                <a:cubicBezTo>
                  <a:pt x="6578031" y="4555047"/>
                  <a:pt x="6513702" y="4541363"/>
                  <a:pt x="6455192" y="4516615"/>
                </a:cubicBezTo>
                <a:lnTo>
                  <a:pt x="6390928" y="4481734"/>
                </a:lnTo>
                <a:lnTo>
                  <a:pt x="6378222" y="4544666"/>
                </a:lnTo>
                <a:cubicBezTo>
                  <a:pt x="6351594" y="4607627"/>
                  <a:pt x="6289250" y="4651804"/>
                  <a:pt x="6216590" y="4651804"/>
                </a:cubicBezTo>
                <a:cubicBezTo>
                  <a:pt x="6119709" y="4651804"/>
                  <a:pt x="6041171" y="4573267"/>
                  <a:pt x="6041171" y="4476386"/>
                </a:cubicBezTo>
                <a:cubicBezTo>
                  <a:pt x="6041171" y="4379505"/>
                  <a:pt x="6119709" y="4300967"/>
                  <a:pt x="6216590" y="4300967"/>
                </a:cubicBezTo>
                <a:lnTo>
                  <a:pt x="6219294" y="4301240"/>
                </a:lnTo>
                <a:lnTo>
                  <a:pt x="6194929" y="4256352"/>
                </a:lnTo>
                <a:lnTo>
                  <a:pt x="6168198" y="4170240"/>
                </a:lnTo>
                <a:lnTo>
                  <a:pt x="6119842" y="4155230"/>
                </a:lnTo>
                <a:cubicBezTo>
                  <a:pt x="6071478" y="4134773"/>
                  <a:pt x="6027925" y="4105174"/>
                  <a:pt x="5991348" y="4068596"/>
                </a:cubicBezTo>
                <a:lnTo>
                  <a:pt x="5989900" y="4066841"/>
                </a:lnTo>
                <a:lnTo>
                  <a:pt x="5989536" y="4068069"/>
                </a:lnTo>
                <a:cubicBezTo>
                  <a:pt x="5917069" y="4251844"/>
                  <a:pt x="5737921" y="4381886"/>
                  <a:pt x="5528400" y="4381886"/>
                </a:cubicBezTo>
                <a:cubicBezTo>
                  <a:pt x="5357362" y="4381886"/>
                  <a:pt x="5206565" y="4295227"/>
                  <a:pt x="5117520" y="4163422"/>
                </a:cubicBezTo>
                <a:lnTo>
                  <a:pt x="5084312" y="4102242"/>
                </a:lnTo>
                <a:lnTo>
                  <a:pt x="5072291" y="4114553"/>
                </a:lnTo>
                <a:cubicBezTo>
                  <a:pt x="4789039" y="4371997"/>
                  <a:pt x="4412766" y="4528906"/>
                  <a:pt x="3999845" y="4528906"/>
                </a:cubicBezTo>
                <a:cubicBezTo>
                  <a:pt x="3724565" y="4528906"/>
                  <a:pt x="3465572" y="4459170"/>
                  <a:pt x="3239570" y="4336398"/>
                </a:cubicBezTo>
                <a:lnTo>
                  <a:pt x="3139499" y="4275602"/>
                </a:lnTo>
                <a:lnTo>
                  <a:pt x="3053110" y="4380308"/>
                </a:lnTo>
                <a:cubicBezTo>
                  <a:pt x="2907987" y="4525431"/>
                  <a:pt x="2707502" y="4615191"/>
                  <a:pt x="2486051" y="4615191"/>
                </a:cubicBezTo>
                <a:cubicBezTo>
                  <a:pt x="2153876" y="4615191"/>
                  <a:pt x="1868870" y="4413229"/>
                  <a:pt x="1747128" y="4125400"/>
                </a:cubicBezTo>
                <a:lnTo>
                  <a:pt x="1729554" y="4068784"/>
                </a:lnTo>
                <a:lnTo>
                  <a:pt x="1669318" y="4113828"/>
                </a:lnTo>
                <a:lnTo>
                  <a:pt x="1640962" y="4130126"/>
                </a:lnTo>
                <a:lnTo>
                  <a:pt x="1641420" y="4134667"/>
                </a:lnTo>
                <a:cubicBezTo>
                  <a:pt x="1641420" y="4188603"/>
                  <a:pt x="1630489" y="4239985"/>
                  <a:pt x="1610722" y="4286720"/>
                </a:cubicBezTo>
                <a:lnTo>
                  <a:pt x="1577471" y="4347980"/>
                </a:lnTo>
                <a:lnTo>
                  <a:pt x="1583186" y="4354908"/>
                </a:lnTo>
                <a:cubicBezTo>
                  <a:pt x="1615840" y="4403242"/>
                  <a:pt x="1634907" y="4461509"/>
                  <a:pt x="1634907" y="4524230"/>
                </a:cubicBezTo>
                <a:cubicBezTo>
                  <a:pt x="1634907" y="4691486"/>
                  <a:pt x="1499320" y="4827073"/>
                  <a:pt x="1332064" y="4827073"/>
                </a:cubicBezTo>
                <a:cubicBezTo>
                  <a:pt x="1164808" y="4827073"/>
                  <a:pt x="1029221" y="4691486"/>
                  <a:pt x="1029221" y="4524230"/>
                </a:cubicBezTo>
                <a:cubicBezTo>
                  <a:pt x="1029221" y="4503323"/>
                  <a:pt x="1031339" y="4482911"/>
                  <a:pt x="1035374" y="4463197"/>
                </a:cubicBezTo>
                <a:lnTo>
                  <a:pt x="1036134" y="4460746"/>
                </a:lnTo>
                <a:lnTo>
                  <a:pt x="1032379" y="4458587"/>
                </a:lnTo>
                <a:cubicBezTo>
                  <a:pt x="970033" y="4416467"/>
                  <a:pt x="920501" y="4356822"/>
                  <a:pt x="890850" y="4286720"/>
                </a:cubicBezTo>
                <a:lnTo>
                  <a:pt x="888796" y="4280104"/>
                </a:lnTo>
                <a:lnTo>
                  <a:pt x="854906" y="4274932"/>
                </a:lnTo>
                <a:cubicBezTo>
                  <a:pt x="367012" y="4175094"/>
                  <a:pt x="0" y="3743406"/>
                  <a:pt x="0" y="3225997"/>
                </a:cubicBezTo>
                <a:cubicBezTo>
                  <a:pt x="0" y="2856420"/>
                  <a:pt x="187251" y="2530577"/>
                  <a:pt x="472056" y="2338167"/>
                </a:cubicBezTo>
                <a:lnTo>
                  <a:pt x="513004" y="2313290"/>
                </a:lnTo>
                <a:lnTo>
                  <a:pt x="440228" y="2225084"/>
                </a:lnTo>
                <a:cubicBezTo>
                  <a:pt x="344201" y="2082946"/>
                  <a:pt x="288130" y="1911595"/>
                  <a:pt x="288130" y="1727148"/>
                </a:cubicBezTo>
                <a:cubicBezTo>
                  <a:pt x="288130" y="1419738"/>
                  <a:pt x="443884" y="1148705"/>
                  <a:pt x="680782" y="988660"/>
                </a:cubicBezTo>
                <a:lnTo>
                  <a:pt x="686692" y="985069"/>
                </a:lnTo>
                <a:lnTo>
                  <a:pt x="641768" y="948003"/>
                </a:lnTo>
                <a:cubicBezTo>
                  <a:pt x="575730" y="881965"/>
                  <a:pt x="534885" y="790735"/>
                  <a:pt x="534885" y="689965"/>
                </a:cubicBezTo>
                <a:cubicBezTo>
                  <a:pt x="534885" y="488425"/>
                  <a:pt x="698266" y="325044"/>
                  <a:pt x="899806" y="325044"/>
                </a:cubicBezTo>
                <a:cubicBezTo>
                  <a:pt x="1101346" y="325044"/>
                  <a:pt x="1264727" y="488425"/>
                  <a:pt x="1264727" y="689965"/>
                </a:cubicBezTo>
                <a:cubicBezTo>
                  <a:pt x="1264727" y="740350"/>
                  <a:pt x="1254516" y="788350"/>
                  <a:pt x="1236049" y="832009"/>
                </a:cubicBezTo>
                <a:lnTo>
                  <a:pt x="1231762" y="839907"/>
                </a:lnTo>
                <a:lnTo>
                  <a:pt x="1292146" y="843716"/>
                </a:lnTo>
                <a:cubicBezTo>
                  <a:pt x="1403577" y="857881"/>
                  <a:pt x="1508582" y="892637"/>
                  <a:pt x="1603225" y="944050"/>
                </a:cubicBezTo>
                <a:lnTo>
                  <a:pt x="1625912" y="957832"/>
                </a:lnTo>
                <a:lnTo>
                  <a:pt x="1633161" y="921926"/>
                </a:lnTo>
                <a:cubicBezTo>
                  <a:pt x="1664157" y="848645"/>
                  <a:pt x="1736718" y="797226"/>
                  <a:pt x="1821290" y="797226"/>
                </a:cubicBezTo>
                <a:cubicBezTo>
                  <a:pt x="1934053" y="797226"/>
                  <a:pt x="2025464" y="888638"/>
                  <a:pt x="2025464" y="1001400"/>
                </a:cubicBezTo>
                <a:cubicBezTo>
                  <a:pt x="2025464" y="1085972"/>
                  <a:pt x="1974045" y="1158533"/>
                  <a:pt x="1900764" y="1189528"/>
                </a:cubicBezTo>
                <a:lnTo>
                  <a:pt x="1887789" y="1193556"/>
                </a:lnTo>
                <a:lnTo>
                  <a:pt x="1917208" y="1229212"/>
                </a:lnTo>
                <a:lnTo>
                  <a:pt x="1986881" y="1357574"/>
                </a:lnTo>
                <a:lnTo>
                  <a:pt x="2055529" y="1242991"/>
                </a:lnTo>
                <a:cubicBezTo>
                  <a:pt x="2249627" y="970050"/>
                  <a:pt x="2568469" y="792000"/>
                  <a:pt x="2928896" y="792000"/>
                </a:cubicBezTo>
                <a:cubicBezTo>
                  <a:pt x="2986656" y="792000"/>
                  <a:pt x="3043349" y="796573"/>
                  <a:pt x="3098632" y="805376"/>
                </a:cubicBezTo>
                <a:lnTo>
                  <a:pt x="3233923" y="837890"/>
                </a:lnTo>
                <a:lnTo>
                  <a:pt x="3232277" y="821563"/>
                </a:lnTo>
                <a:cubicBezTo>
                  <a:pt x="3232277" y="668163"/>
                  <a:pt x="3341088" y="540178"/>
                  <a:pt x="3485737" y="510578"/>
                </a:cubicBezTo>
                <a:lnTo>
                  <a:pt x="3515861" y="507541"/>
                </a:lnTo>
                <a:lnTo>
                  <a:pt x="3511815" y="467409"/>
                </a:lnTo>
                <a:cubicBezTo>
                  <a:pt x="3511815" y="335816"/>
                  <a:pt x="3618493" y="229138"/>
                  <a:pt x="3750086" y="229138"/>
                </a:cubicBezTo>
                <a:close/>
                <a:moveTo>
                  <a:pt x="5473699" y="182570"/>
                </a:moveTo>
                <a:cubicBezTo>
                  <a:pt x="5602056" y="182570"/>
                  <a:pt x="5706110" y="286624"/>
                  <a:pt x="5706110" y="414981"/>
                </a:cubicBezTo>
                <a:cubicBezTo>
                  <a:pt x="5706110" y="543338"/>
                  <a:pt x="5602056" y="647392"/>
                  <a:pt x="5473699" y="647392"/>
                </a:cubicBezTo>
                <a:cubicBezTo>
                  <a:pt x="5345342" y="647392"/>
                  <a:pt x="5241288" y="543338"/>
                  <a:pt x="5241288" y="414981"/>
                </a:cubicBezTo>
                <a:cubicBezTo>
                  <a:pt x="5241288" y="286624"/>
                  <a:pt x="5345342" y="182570"/>
                  <a:pt x="5473699" y="182570"/>
                </a:cubicBezTo>
                <a:close/>
                <a:moveTo>
                  <a:pt x="2272746" y="0"/>
                </a:moveTo>
                <a:cubicBezTo>
                  <a:pt x="2494901" y="0"/>
                  <a:pt x="2674993" y="180092"/>
                  <a:pt x="2674993" y="402247"/>
                </a:cubicBezTo>
                <a:cubicBezTo>
                  <a:pt x="2674993" y="624402"/>
                  <a:pt x="2494901" y="804495"/>
                  <a:pt x="2272746" y="804495"/>
                </a:cubicBezTo>
                <a:cubicBezTo>
                  <a:pt x="2050591" y="804495"/>
                  <a:pt x="1870499" y="624402"/>
                  <a:pt x="1870499" y="402247"/>
                </a:cubicBezTo>
                <a:cubicBezTo>
                  <a:pt x="1870499" y="180092"/>
                  <a:pt x="2050591" y="0"/>
                  <a:pt x="2272746"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4028F550-65F6-4AC4-A1D0-2CE5253876CE}"/>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BFB3F392-465B-4B92-8C98-E71B3DD3C14F}"/>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0AE42EF5-0E6B-4E13-B9C3-9B85BCAFB57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2" name="TextBox 11">
            <a:extLst>
              <a:ext uri="{FF2B5EF4-FFF2-40B4-BE49-F238E27FC236}">
                <a16:creationId xmlns:a16="http://schemas.microsoft.com/office/drawing/2014/main" id="{FC5068F8-0221-4316-924B-23F918959FC2}"/>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3" name="Straight Connector 12">
            <a:extLst>
              <a:ext uri="{FF2B5EF4-FFF2-40B4-BE49-F238E27FC236}">
                <a16:creationId xmlns:a16="http://schemas.microsoft.com/office/drawing/2014/main" id="{B928AFE3-1344-433A-9B45-8D899275CFB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Freeform 13">
            <a:extLst>
              <a:ext uri="{FF2B5EF4-FFF2-40B4-BE49-F238E27FC236}">
                <a16:creationId xmlns:a16="http://schemas.microsoft.com/office/drawing/2014/main" id="{5A5D0246-4FE8-4364-9E97-83CE30F7CB21}"/>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7FB4E819-B349-4DA1-9A5F-4A6842D9CD01}"/>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706813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E9BADE8-E4BC-482A-8080-62C78D786D2A}"/>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C7D7E91-0371-41BB-AD28-A72E6808B0D9}"/>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1" name="Freeform 13">
            <a:extLst>
              <a:ext uri="{FF2B5EF4-FFF2-40B4-BE49-F238E27FC236}">
                <a16:creationId xmlns:a16="http://schemas.microsoft.com/office/drawing/2014/main" id="{8216BC33-6659-4C06-9CD4-1C0053C001D6}"/>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Picture Placeholder 14">
            <a:extLst>
              <a:ext uri="{FF2B5EF4-FFF2-40B4-BE49-F238E27FC236}">
                <a16:creationId xmlns:a16="http://schemas.microsoft.com/office/drawing/2014/main" id="{3C86D0D7-97A4-4FF4-AF10-D4323EA532AB}"/>
              </a:ext>
            </a:extLst>
          </p:cNvPr>
          <p:cNvSpPr>
            <a:spLocks noGrp="1"/>
          </p:cNvSpPr>
          <p:nvPr>
            <p:ph type="pic" sz="quarter" idx="10"/>
          </p:nvPr>
        </p:nvSpPr>
        <p:spPr>
          <a:xfrm>
            <a:off x="-553549" y="1000912"/>
            <a:ext cx="6868624" cy="4856176"/>
          </a:xfrm>
          <a:custGeom>
            <a:avLst/>
            <a:gdLst>
              <a:gd name="connsiteX0" fmla="*/ 4105787 w 7760192"/>
              <a:gd name="connsiteY0" fmla="*/ 3016 h 5486522"/>
              <a:gd name="connsiteX1" fmla="*/ 5016028 w 7760192"/>
              <a:gd name="connsiteY1" fmla="*/ 693513 h 5486522"/>
              <a:gd name="connsiteX2" fmla="*/ 5026633 w 7760192"/>
              <a:gd name="connsiteY2" fmla="*/ 764594 h 5486522"/>
              <a:gd name="connsiteX3" fmla="*/ 5070886 w 7760192"/>
              <a:gd name="connsiteY3" fmla="*/ 730665 h 5486522"/>
              <a:gd name="connsiteX4" fmla="*/ 6081852 w 7760192"/>
              <a:gd name="connsiteY4" fmla="*/ 317812 h 5486522"/>
              <a:gd name="connsiteX5" fmla="*/ 6801519 w 7760192"/>
              <a:gd name="connsiteY5" fmla="*/ 716121 h 5486522"/>
              <a:gd name="connsiteX6" fmla="*/ 6837986 w 7760192"/>
              <a:gd name="connsiteY6" fmla="*/ 769791 h 5486522"/>
              <a:gd name="connsiteX7" fmla="*/ 6897218 w 7760192"/>
              <a:gd name="connsiteY7" fmla="*/ 748888 h 5486522"/>
              <a:gd name="connsiteX8" fmla="*/ 6969765 w 7760192"/>
              <a:gd name="connsiteY8" fmla="*/ 735956 h 5486522"/>
              <a:gd name="connsiteX9" fmla="*/ 7619334 w 7760192"/>
              <a:gd name="connsiteY9" fmla="*/ 1371483 h 5486522"/>
              <a:gd name="connsiteX10" fmla="*/ 7369897 w 7760192"/>
              <a:gd name="connsiteY10" fmla="*/ 2394968 h 5486522"/>
              <a:gd name="connsiteX11" fmla="*/ 7338035 w 7760192"/>
              <a:gd name="connsiteY11" fmla="*/ 2399758 h 5486522"/>
              <a:gd name="connsiteX12" fmla="*/ 7339262 w 7760192"/>
              <a:gd name="connsiteY12" fmla="*/ 2409172 h 5486522"/>
              <a:gd name="connsiteX13" fmla="*/ 7337301 w 7760192"/>
              <a:gd name="connsiteY13" fmla="*/ 3030896 h 5486522"/>
              <a:gd name="connsiteX14" fmla="*/ 7305611 w 7760192"/>
              <a:gd name="connsiteY14" fmla="*/ 3194953 h 5486522"/>
              <a:gd name="connsiteX15" fmla="*/ 7322114 w 7760192"/>
              <a:gd name="connsiteY15" fmla="*/ 3229168 h 5486522"/>
              <a:gd name="connsiteX16" fmla="*/ 7469702 w 7760192"/>
              <a:gd name="connsiteY16" fmla="*/ 3858409 h 5486522"/>
              <a:gd name="connsiteX17" fmla="*/ 6130742 w 7760192"/>
              <a:gd name="connsiteY17" fmla="*/ 4837582 h 5486522"/>
              <a:gd name="connsiteX18" fmla="*/ 5951630 w 7760192"/>
              <a:gd name="connsiteY18" fmla="*/ 4752380 h 5486522"/>
              <a:gd name="connsiteX19" fmla="*/ 5887755 w 7760192"/>
              <a:gd name="connsiteY19" fmla="*/ 4716678 h 5486522"/>
              <a:gd name="connsiteX20" fmla="*/ 5886437 w 7760192"/>
              <a:gd name="connsiteY20" fmla="*/ 4723703 h 5486522"/>
              <a:gd name="connsiteX21" fmla="*/ 3888567 w 7760192"/>
              <a:gd name="connsiteY21" fmla="*/ 5304872 h 5486522"/>
              <a:gd name="connsiteX22" fmla="*/ 2532646 w 7760192"/>
              <a:gd name="connsiteY22" fmla="*/ 4653185 h 5486522"/>
              <a:gd name="connsiteX23" fmla="*/ 2532028 w 7760192"/>
              <a:gd name="connsiteY23" fmla="*/ 4652302 h 5486522"/>
              <a:gd name="connsiteX24" fmla="*/ 2510390 w 7760192"/>
              <a:gd name="connsiteY24" fmla="*/ 4758472 h 5486522"/>
              <a:gd name="connsiteX25" fmla="*/ 1273903 w 7760192"/>
              <a:gd name="connsiteY25" fmla="*/ 5112714 h 5486522"/>
              <a:gd name="connsiteX26" fmla="*/ 876655 w 7760192"/>
              <a:gd name="connsiteY26" fmla="*/ 4432331 h 5486522"/>
              <a:gd name="connsiteX27" fmla="*/ 880077 w 7760192"/>
              <a:gd name="connsiteY27" fmla="*/ 4407262 h 5486522"/>
              <a:gd name="connsiteX28" fmla="*/ 708988 w 7760192"/>
              <a:gd name="connsiteY28" fmla="*/ 4362749 h 5486522"/>
              <a:gd name="connsiteX29" fmla="*/ 186211 w 7760192"/>
              <a:gd name="connsiteY29" fmla="*/ 2036574 h 5486522"/>
              <a:gd name="connsiteX30" fmla="*/ 2460508 w 7760192"/>
              <a:gd name="connsiteY30" fmla="*/ 593629 h 5486522"/>
              <a:gd name="connsiteX31" fmla="*/ 2510109 w 7760192"/>
              <a:gd name="connsiteY31" fmla="*/ 627534 h 5486522"/>
              <a:gd name="connsiteX32" fmla="*/ 2547873 w 7760192"/>
              <a:gd name="connsiteY32" fmla="*/ 597530 h 5486522"/>
              <a:gd name="connsiteX33" fmla="*/ 3200245 w 7760192"/>
              <a:gd name="connsiteY33" fmla="*/ 248873 h 5486522"/>
              <a:gd name="connsiteX34" fmla="*/ 4105787 w 7760192"/>
              <a:gd name="connsiteY34" fmla="*/ 3016 h 548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760192" h="5486522">
                <a:moveTo>
                  <a:pt x="4105787" y="3016"/>
                </a:moveTo>
                <a:cubicBezTo>
                  <a:pt x="4609329" y="-29485"/>
                  <a:pt x="4912624" y="200775"/>
                  <a:pt x="5016028" y="693513"/>
                </a:cubicBezTo>
                <a:lnTo>
                  <a:pt x="5026633" y="764594"/>
                </a:lnTo>
                <a:lnTo>
                  <a:pt x="5070886" y="730665"/>
                </a:lnTo>
                <a:cubicBezTo>
                  <a:pt x="5453902" y="454261"/>
                  <a:pt x="5790868" y="316677"/>
                  <a:pt x="6081852" y="317812"/>
                </a:cubicBezTo>
                <a:cubicBezTo>
                  <a:pt x="6365375" y="318918"/>
                  <a:pt x="6605244" y="451720"/>
                  <a:pt x="6801519" y="716121"/>
                </a:cubicBezTo>
                <a:lnTo>
                  <a:pt x="6837986" y="769791"/>
                </a:lnTo>
                <a:lnTo>
                  <a:pt x="6897218" y="748888"/>
                </a:lnTo>
                <a:cubicBezTo>
                  <a:pt x="6921676" y="742368"/>
                  <a:pt x="6945859" y="738057"/>
                  <a:pt x="6969765" y="735956"/>
                </a:cubicBezTo>
                <a:cubicBezTo>
                  <a:pt x="7215661" y="714333"/>
                  <a:pt x="7432334" y="926365"/>
                  <a:pt x="7619334" y="1371483"/>
                </a:cubicBezTo>
                <a:cubicBezTo>
                  <a:pt x="7869620" y="1966171"/>
                  <a:pt x="7786295" y="2307108"/>
                  <a:pt x="7369897" y="2394968"/>
                </a:cubicBezTo>
                <a:lnTo>
                  <a:pt x="7338035" y="2399758"/>
                </a:lnTo>
                <a:lnTo>
                  <a:pt x="7339262" y="2409172"/>
                </a:lnTo>
                <a:cubicBezTo>
                  <a:pt x="7362890" y="2643612"/>
                  <a:pt x="7362232" y="2850858"/>
                  <a:pt x="7337301" y="3030896"/>
                </a:cubicBezTo>
                <a:lnTo>
                  <a:pt x="7305611" y="3194953"/>
                </a:lnTo>
                <a:lnTo>
                  <a:pt x="7322114" y="3229168"/>
                </a:lnTo>
                <a:cubicBezTo>
                  <a:pt x="7392635" y="3390775"/>
                  <a:pt x="7441842" y="3600524"/>
                  <a:pt x="7469702" y="3858409"/>
                </a:cubicBezTo>
                <a:cubicBezTo>
                  <a:pt x="7591176" y="4959091"/>
                  <a:pt x="7143120" y="5285234"/>
                  <a:pt x="6130742" y="4837582"/>
                </a:cubicBezTo>
                <a:cubicBezTo>
                  <a:pt x="6067305" y="4809580"/>
                  <a:pt x="6007602" y="4781179"/>
                  <a:pt x="5951630" y="4752380"/>
                </a:cubicBezTo>
                <a:lnTo>
                  <a:pt x="5887755" y="4716678"/>
                </a:lnTo>
                <a:lnTo>
                  <a:pt x="5886437" y="4723703"/>
                </a:lnTo>
                <a:cubicBezTo>
                  <a:pt x="5715024" y="5379443"/>
                  <a:pt x="5048881" y="5573526"/>
                  <a:pt x="3888567" y="5304872"/>
                </a:cubicBezTo>
                <a:cubicBezTo>
                  <a:pt x="3224788" y="5152793"/>
                  <a:pt x="2772884" y="4935429"/>
                  <a:pt x="2532646" y="4653185"/>
                </a:cubicBezTo>
                <a:lnTo>
                  <a:pt x="2532028" y="4652302"/>
                </a:lnTo>
                <a:lnTo>
                  <a:pt x="2510390" y="4758472"/>
                </a:lnTo>
                <a:cubicBezTo>
                  <a:pt x="2304213" y="5592003"/>
                  <a:pt x="1890854" y="5709438"/>
                  <a:pt x="1273903" y="5112714"/>
                </a:cubicBezTo>
                <a:cubicBezTo>
                  <a:pt x="1003201" y="4851223"/>
                  <a:pt x="870836" y="4624456"/>
                  <a:pt x="876655" y="4432331"/>
                </a:cubicBezTo>
                <a:lnTo>
                  <a:pt x="880077" y="4407262"/>
                </a:lnTo>
                <a:lnTo>
                  <a:pt x="708988" y="4362749"/>
                </a:lnTo>
                <a:cubicBezTo>
                  <a:pt x="-5901" y="4115835"/>
                  <a:pt x="-180160" y="3339553"/>
                  <a:pt x="186211" y="2036574"/>
                </a:cubicBezTo>
                <a:cubicBezTo>
                  <a:pt x="648058" y="389974"/>
                  <a:pt x="1406157" y="-90115"/>
                  <a:pt x="2460508" y="593629"/>
                </a:cubicBezTo>
                <a:lnTo>
                  <a:pt x="2510109" y="627534"/>
                </a:lnTo>
                <a:lnTo>
                  <a:pt x="2547873" y="597530"/>
                </a:lnTo>
                <a:cubicBezTo>
                  <a:pt x="2719354" y="475429"/>
                  <a:pt x="2936822" y="359201"/>
                  <a:pt x="3200245" y="248873"/>
                </a:cubicBezTo>
                <a:cubicBezTo>
                  <a:pt x="3552183" y="101207"/>
                  <a:pt x="3854016" y="19266"/>
                  <a:pt x="4105787" y="3016"/>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6" name="Freeform 5">
            <a:extLst>
              <a:ext uri="{FF2B5EF4-FFF2-40B4-BE49-F238E27FC236}">
                <a16:creationId xmlns:a16="http://schemas.microsoft.com/office/drawing/2014/main" id="{12F31B09-235C-4652-8A75-93AB1979842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F77EF80E-24BF-4007-9221-57B5D2F5B11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8" name="TextBox 7">
            <a:extLst>
              <a:ext uri="{FF2B5EF4-FFF2-40B4-BE49-F238E27FC236}">
                <a16:creationId xmlns:a16="http://schemas.microsoft.com/office/drawing/2014/main" id="{B52A9031-E421-4255-A9C9-708279851817}"/>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7133357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C6143128-586D-4B3B-855A-651A136D68E6}"/>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393DBC6D-72B3-4A0D-AE24-121BBE04A51E}"/>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2" name="Freeform 13">
            <a:extLst>
              <a:ext uri="{FF2B5EF4-FFF2-40B4-BE49-F238E27FC236}">
                <a16:creationId xmlns:a16="http://schemas.microsoft.com/office/drawing/2014/main" id="{CA4341AB-CD3D-4311-8194-5B63B1F1DF2B}"/>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1" name="Picture Placeholder 20">
            <a:extLst>
              <a:ext uri="{FF2B5EF4-FFF2-40B4-BE49-F238E27FC236}">
                <a16:creationId xmlns:a16="http://schemas.microsoft.com/office/drawing/2014/main" id="{E9F2D94D-C253-46C1-928E-41B6CC25AF03}"/>
              </a:ext>
            </a:extLst>
          </p:cNvPr>
          <p:cNvSpPr>
            <a:spLocks noGrp="1"/>
          </p:cNvSpPr>
          <p:nvPr>
            <p:ph type="pic" sz="quarter" idx="19"/>
          </p:nvPr>
        </p:nvSpPr>
        <p:spPr>
          <a:xfrm>
            <a:off x="-421" y="1"/>
            <a:ext cx="6426928" cy="5916681"/>
          </a:xfrm>
          <a:custGeom>
            <a:avLst/>
            <a:gdLst>
              <a:gd name="connsiteX0" fmla="*/ 5791469 w 6426928"/>
              <a:gd name="connsiteY0" fmla="*/ 1915699 h 5916681"/>
              <a:gd name="connsiteX1" fmla="*/ 6151397 w 6426928"/>
              <a:gd name="connsiteY1" fmla="*/ 2021879 h 5916681"/>
              <a:gd name="connsiteX2" fmla="*/ 6086697 w 6426928"/>
              <a:gd name="connsiteY2" fmla="*/ 4279872 h 5916681"/>
              <a:gd name="connsiteX3" fmla="*/ 4861500 w 6426928"/>
              <a:gd name="connsiteY3" fmla="*/ 5616442 h 5916681"/>
              <a:gd name="connsiteX4" fmla="*/ 2528921 w 6426928"/>
              <a:gd name="connsiteY4" fmla="*/ 5448408 h 5916681"/>
              <a:gd name="connsiteX5" fmla="*/ 2811600 w 6426928"/>
              <a:gd name="connsiteY5" fmla="*/ 2987205 h 5916681"/>
              <a:gd name="connsiteX6" fmla="*/ 4743723 w 6426928"/>
              <a:gd name="connsiteY6" fmla="*/ 2435352 h 5916681"/>
              <a:gd name="connsiteX7" fmla="*/ 5791469 w 6426928"/>
              <a:gd name="connsiteY7" fmla="*/ 1915699 h 5916681"/>
              <a:gd name="connsiteX8" fmla="*/ 0 w 6426928"/>
              <a:gd name="connsiteY8" fmla="*/ 0 h 5916681"/>
              <a:gd name="connsiteX9" fmla="*/ 5830533 w 6426928"/>
              <a:gd name="connsiteY9" fmla="*/ 0 h 5916681"/>
              <a:gd name="connsiteX10" fmla="*/ 5908368 w 6426928"/>
              <a:gd name="connsiteY10" fmla="*/ 104403 h 5916681"/>
              <a:gd name="connsiteX11" fmla="*/ 5312473 w 6426928"/>
              <a:gd name="connsiteY11" fmla="*/ 1838197 h 5916681"/>
              <a:gd name="connsiteX12" fmla="*/ 2540311 w 6426928"/>
              <a:gd name="connsiteY12" fmla="*/ 2676443 h 5916681"/>
              <a:gd name="connsiteX13" fmla="*/ 1740705 w 6426928"/>
              <a:gd name="connsiteY13" fmla="*/ 5000375 h 5916681"/>
              <a:gd name="connsiteX14" fmla="*/ 9849 w 6426928"/>
              <a:gd name="connsiteY14" fmla="*/ 5911250 h 5916681"/>
              <a:gd name="connsiteX15" fmla="*/ 0 w 6426928"/>
              <a:gd name="connsiteY15" fmla="*/ 5909405 h 5916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26928" h="5916681">
                <a:moveTo>
                  <a:pt x="5791469" y="1915699"/>
                </a:moveTo>
                <a:cubicBezTo>
                  <a:pt x="5904201" y="1905972"/>
                  <a:pt x="6022059" y="1934087"/>
                  <a:pt x="6151397" y="2021879"/>
                </a:cubicBezTo>
                <a:cubicBezTo>
                  <a:pt x="6695981" y="2391734"/>
                  <a:pt x="6301645" y="3680689"/>
                  <a:pt x="6086697" y="4279872"/>
                </a:cubicBezTo>
                <a:cubicBezTo>
                  <a:pt x="5871750" y="4879056"/>
                  <a:pt x="5454448" y="5421813"/>
                  <a:pt x="4861500" y="5616442"/>
                </a:cubicBezTo>
                <a:cubicBezTo>
                  <a:pt x="4268522" y="5811324"/>
                  <a:pt x="2870616" y="5886619"/>
                  <a:pt x="2528921" y="5448408"/>
                </a:cubicBezTo>
                <a:cubicBezTo>
                  <a:pt x="2187225" y="5010197"/>
                  <a:pt x="2442543" y="3489519"/>
                  <a:pt x="2811600" y="2987205"/>
                </a:cubicBezTo>
                <a:cubicBezTo>
                  <a:pt x="3180627" y="2485145"/>
                  <a:pt x="4187080" y="2596324"/>
                  <a:pt x="4743723" y="2435352"/>
                </a:cubicBezTo>
                <a:cubicBezTo>
                  <a:pt x="5161205" y="2314623"/>
                  <a:pt x="5453271" y="1944877"/>
                  <a:pt x="5791469" y="1915699"/>
                </a:cubicBezTo>
                <a:close/>
                <a:moveTo>
                  <a:pt x="0" y="0"/>
                </a:moveTo>
                <a:lnTo>
                  <a:pt x="5830533" y="0"/>
                </a:lnTo>
                <a:lnTo>
                  <a:pt x="5908368" y="104403"/>
                </a:lnTo>
                <a:cubicBezTo>
                  <a:pt x="6434247" y="873495"/>
                  <a:pt x="6000861" y="1300620"/>
                  <a:pt x="5312473" y="1838197"/>
                </a:cubicBezTo>
                <a:cubicBezTo>
                  <a:pt x="4546807" y="2435958"/>
                  <a:pt x="3135545" y="2149414"/>
                  <a:pt x="2540311" y="2676443"/>
                </a:cubicBezTo>
                <a:cubicBezTo>
                  <a:pt x="1945077" y="3203473"/>
                  <a:pt x="2232293" y="4516771"/>
                  <a:pt x="1740705" y="5000375"/>
                </a:cubicBezTo>
                <a:cubicBezTo>
                  <a:pt x="1372014" y="5363078"/>
                  <a:pt x="550055" y="5980968"/>
                  <a:pt x="9849" y="5911250"/>
                </a:cubicBezTo>
                <a:lnTo>
                  <a:pt x="0" y="5909405"/>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C4071F7A-75F3-40A8-AE4C-3530FA8DD2D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787FA10D-4757-43BE-AA28-3C1D7878A44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D71BFB56-28C3-4FEB-A792-FCBD6D0653C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743480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2_Custom Layout">
    <p:spTree>
      <p:nvGrpSpPr>
        <p:cNvPr id="1" name=""/>
        <p:cNvGrpSpPr/>
        <p:nvPr/>
      </p:nvGrpSpPr>
      <p:grpSpPr>
        <a:xfrm>
          <a:off x="0" y="0"/>
          <a:ext cx="0" cy="0"/>
          <a:chOff x="0" y="0"/>
          <a:chExt cx="0" cy="0"/>
        </a:xfrm>
      </p:grpSpPr>
      <p:sp>
        <p:nvSpPr>
          <p:cNvPr id="10" name="Freeform 13">
            <a:extLst>
              <a:ext uri="{FF2B5EF4-FFF2-40B4-BE49-F238E27FC236}">
                <a16:creationId xmlns:a16="http://schemas.microsoft.com/office/drawing/2014/main" id="{8D20A06E-94C6-4B22-A416-CFAD220AE0AD}"/>
              </a:ext>
            </a:extLst>
          </p:cNvPr>
          <p:cNvSpPr>
            <a:spLocks/>
          </p:cNvSpPr>
          <p:nvPr userDrawn="1"/>
        </p:nvSpPr>
        <p:spPr bwMode="auto">
          <a:xfrm rot="5794925">
            <a:off x="6480670" y="3128821"/>
            <a:ext cx="3047960" cy="3062694"/>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Freeform 13">
            <a:extLst>
              <a:ext uri="{FF2B5EF4-FFF2-40B4-BE49-F238E27FC236}">
                <a16:creationId xmlns:a16="http://schemas.microsoft.com/office/drawing/2014/main" id="{E16BCBD8-AC4C-41E3-8756-3B8D895652E2}"/>
              </a:ext>
            </a:extLst>
          </p:cNvPr>
          <p:cNvSpPr>
            <a:spLocks/>
          </p:cNvSpPr>
          <p:nvPr userDrawn="1"/>
        </p:nvSpPr>
        <p:spPr bwMode="auto">
          <a:xfrm rot="4375491">
            <a:off x="5016692" y="283055"/>
            <a:ext cx="2376091" cy="2387579"/>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 name="Picture Placeholder 6">
            <a:extLst>
              <a:ext uri="{FF2B5EF4-FFF2-40B4-BE49-F238E27FC236}">
                <a16:creationId xmlns:a16="http://schemas.microsoft.com/office/drawing/2014/main" id="{F422CA9F-3386-45F3-BA72-BFF0C759C4CB}"/>
              </a:ext>
            </a:extLst>
          </p:cNvPr>
          <p:cNvSpPr>
            <a:spLocks noGrp="1"/>
          </p:cNvSpPr>
          <p:nvPr>
            <p:ph type="pic" sz="quarter" idx="10"/>
          </p:nvPr>
        </p:nvSpPr>
        <p:spPr>
          <a:xfrm>
            <a:off x="6616847" y="1341284"/>
            <a:ext cx="4349836" cy="4175682"/>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
        <p:nvSpPr>
          <p:cNvPr id="5" name="Picture Placeholder 6">
            <a:extLst>
              <a:ext uri="{FF2B5EF4-FFF2-40B4-BE49-F238E27FC236}">
                <a16:creationId xmlns:a16="http://schemas.microsoft.com/office/drawing/2014/main" id="{4DE9C0E1-F635-4FB9-8434-858A237879A3}"/>
              </a:ext>
            </a:extLst>
          </p:cNvPr>
          <p:cNvSpPr>
            <a:spLocks noGrp="1"/>
          </p:cNvSpPr>
          <p:nvPr>
            <p:ph type="pic" sz="quarter" idx="11"/>
          </p:nvPr>
        </p:nvSpPr>
        <p:spPr>
          <a:xfrm>
            <a:off x="5198430" y="711629"/>
            <a:ext cx="1795140" cy="1723268"/>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
        <p:nvSpPr>
          <p:cNvPr id="6" name="Picture Placeholder 6">
            <a:extLst>
              <a:ext uri="{FF2B5EF4-FFF2-40B4-BE49-F238E27FC236}">
                <a16:creationId xmlns:a16="http://schemas.microsoft.com/office/drawing/2014/main" id="{ACDBBDB1-3033-4133-AD63-27ADD4D356C8}"/>
              </a:ext>
            </a:extLst>
          </p:cNvPr>
          <p:cNvSpPr>
            <a:spLocks noGrp="1"/>
          </p:cNvSpPr>
          <p:nvPr>
            <p:ph type="pic" sz="quarter" idx="12"/>
          </p:nvPr>
        </p:nvSpPr>
        <p:spPr>
          <a:xfrm>
            <a:off x="6299668" y="4253295"/>
            <a:ext cx="1387804" cy="1332240"/>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
        <p:nvSpPr>
          <p:cNvPr id="7" name="Picture Placeholder 6">
            <a:extLst>
              <a:ext uri="{FF2B5EF4-FFF2-40B4-BE49-F238E27FC236}">
                <a16:creationId xmlns:a16="http://schemas.microsoft.com/office/drawing/2014/main" id="{E9280B20-64AD-4606-A571-480F06021686}"/>
              </a:ext>
            </a:extLst>
          </p:cNvPr>
          <p:cNvSpPr>
            <a:spLocks noGrp="1"/>
          </p:cNvSpPr>
          <p:nvPr>
            <p:ph type="pic" sz="quarter" idx="13"/>
          </p:nvPr>
        </p:nvSpPr>
        <p:spPr>
          <a:xfrm>
            <a:off x="10213115" y="1573263"/>
            <a:ext cx="1795140" cy="1723268"/>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Tree>
    <p:extLst>
      <p:ext uri="{BB962C8B-B14F-4D97-AF65-F5344CB8AC3E}">
        <p14:creationId xmlns:p14="http://schemas.microsoft.com/office/powerpoint/2010/main" val="158697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ppt_w</p:attrName>
                                        </p:attrNameLst>
                                      </p:cBhvr>
                                      <p:tavLst>
                                        <p:tav tm="0">
                                          <p:val>
                                            <p:fltVal val="0"/>
                                          </p:val>
                                        </p:tav>
                                        <p:tav tm="100000">
                                          <p:val>
                                            <p:strVal val="#ppt_w"/>
                                          </p:val>
                                        </p:tav>
                                      </p:tavLst>
                                    </p:anim>
                                    <p:anim calcmode="lin" valueType="num">
                                      <p:cBhvr>
                                        <p:cTn id="8" dur="1250" fill="hold"/>
                                        <p:tgtEl>
                                          <p:spTgt spid="5"/>
                                        </p:tgtEl>
                                        <p:attrNameLst>
                                          <p:attrName>ppt_h</p:attrName>
                                        </p:attrNameLst>
                                      </p:cBhvr>
                                      <p:tavLst>
                                        <p:tav tm="0">
                                          <p:val>
                                            <p:fltVal val="0"/>
                                          </p:val>
                                        </p:tav>
                                        <p:tav tm="100000">
                                          <p:val>
                                            <p:strVal val="#ppt_h"/>
                                          </p:val>
                                        </p:tav>
                                      </p:tavLst>
                                    </p:anim>
                                    <p:anim calcmode="lin" valueType="num">
                                      <p:cBhvr>
                                        <p:cTn id="9" dur="1250" fill="hold"/>
                                        <p:tgtEl>
                                          <p:spTgt spid="5"/>
                                        </p:tgtEl>
                                        <p:attrNameLst>
                                          <p:attrName>style.rotation</p:attrName>
                                        </p:attrNameLst>
                                      </p:cBhvr>
                                      <p:tavLst>
                                        <p:tav tm="0">
                                          <p:val>
                                            <p:fltVal val="90"/>
                                          </p:val>
                                        </p:tav>
                                        <p:tav tm="100000">
                                          <p:val>
                                            <p:fltVal val="0"/>
                                          </p:val>
                                        </p:tav>
                                      </p:tavLst>
                                    </p:anim>
                                    <p:animEffect transition="in" filter="fade">
                                      <p:cBhvr>
                                        <p:cTn id="10" dur="1250"/>
                                        <p:tgtEl>
                                          <p:spTgt spid="5"/>
                                        </p:tgtEl>
                                      </p:cBhvr>
                                    </p:animEffect>
                                  </p:childTnLst>
                                </p:cTn>
                              </p:par>
                              <p:par>
                                <p:cTn id="11" presetID="31"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 calcmode="lin" valueType="num">
                                      <p:cBhvr>
                                        <p:cTn id="13" dur="1250" fill="hold"/>
                                        <p:tgtEl>
                                          <p:spTgt spid="7"/>
                                        </p:tgtEl>
                                        <p:attrNameLst>
                                          <p:attrName>ppt_w</p:attrName>
                                        </p:attrNameLst>
                                      </p:cBhvr>
                                      <p:tavLst>
                                        <p:tav tm="0">
                                          <p:val>
                                            <p:fltVal val="0"/>
                                          </p:val>
                                        </p:tav>
                                        <p:tav tm="100000">
                                          <p:val>
                                            <p:strVal val="#ppt_w"/>
                                          </p:val>
                                        </p:tav>
                                      </p:tavLst>
                                    </p:anim>
                                    <p:anim calcmode="lin" valueType="num">
                                      <p:cBhvr>
                                        <p:cTn id="14" dur="1250" fill="hold"/>
                                        <p:tgtEl>
                                          <p:spTgt spid="7"/>
                                        </p:tgtEl>
                                        <p:attrNameLst>
                                          <p:attrName>ppt_h</p:attrName>
                                        </p:attrNameLst>
                                      </p:cBhvr>
                                      <p:tavLst>
                                        <p:tav tm="0">
                                          <p:val>
                                            <p:fltVal val="0"/>
                                          </p:val>
                                        </p:tav>
                                        <p:tav tm="100000">
                                          <p:val>
                                            <p:strVal val="#ppt_h"/>
                                          </p:val>
                                        </p:tav>
                                      </p:tavLst>
                                    </p:anim>
                                    <p:anim calcmode="lin" valueType="num">
                                      <p:cBhvr>
                                        <p:cTn id="15" dur="1250" fill="hold"/>
                                        <p:tgtEl>
                                          <p:spTgt spid="7"/>
                                        </p:tgtEl>
                                        <p:attrNameLst>
                                          <p:attrName>style.rotation</p:attrName>
                                        </p:attrNameLst>
                                      </p:cBhvr>
                                      <p:tavLst>
                                        <p:tav tm="0">
                                          <p:val>
                                            <p:fltVal val="90"/>
                                          </p:val>
                                        </p:tav>
                                        <p:tav tm="100000">
                                          <p:val>
                                            <p:fltVal val="0"/>
                                          </p:val>
                                        </p:tav>
                                      </p:tavLst>
                                    </p:anim>
                                    <p:animEffect transition="in" filter="fade">
                                      <p:cBhvr>
                                        <p:cTn id="16" dur="1250"/>
                                        <p:tgtEl>
                                          <p:spTgt spid="7"/>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1250" fill="hold"/>
                                        <p:tgtEl>
                                          <p:spTgt spid="6"/>
                                        </p:tgtEl>
                                        <p:attrNameLst>
                                          <p:attrName>ppt_w</p:attrName>
                                        </p:attrNameLst>
                                      </p:cBhvr>
                                      <p:tavLst>
                                        <p:tav tm="0">
                                          <p:val>
                                            <p:fltVal val="0"/>
                                          </p:val>
                                        </p:tav>
                                        <p:tav tm="100000">
                                          <p:val>
                                            <p:strVal val="#ppt_w"/>
                                          </p:val>
                                        </p:tav>
                                      </p:tavLst>
                                    </p:anim>
                                    <p:anim calcmode="lin" valueType="num">
                                      <p:cBhvr>
                                        <p:cTn id="20" dur="1250" fill="hold"/>
                                        <p:tgtEl>
                                          <p:spTgt spid="6"/>
                                        </p:tgtEl>
                                        <p:attrNameLst>
                                          <p:attrName>ppt_h</p:attrName>
                                        </p:attrNameLst>
                                      </p:cBhvr>
                                      <p:tavLst>
                                        <p:tav tm="0">
                                          <p:val>
                                            <p:fltVal val="0"/>
                                          </p:val>
                                        </p:tav>
                                        <p:tav tm="100000">
                                          <p:val>
                                            <p:strVal val="#ppt_h"/>
                                          </p:val>
                                        </p:tav>
                                      </p:tavLst>
                                    </p:anim>
                                    <p:anim calcmode="lin" valueType="num">
                                      <p:cBhvr>
                                        <p:cTn id="21" dur="1250" fill="hold"/>
                                        <p:tgtEl>
                                          <p:spTgt spid="6"/>
                                        </p:tgtEl>
                                        <p:attrNameLst>
                                          <p:attrName>style.rotation</p:attrName>
                                        </p:attrNameLst>
                                      </p:cBhvr>
                                      <p:tavLst>
                                        <p:tav tm="0">
                                          <p:val>
                                            <p:fltVal val="90"/>
                                          </p:val>
                                        </p:tav>
                                        <p:tav tm="100000">
                                          <p:val>
                                            <p:fltVal val="0"/>
                                          </p:val>
                                        </p:tav>
                                      </p:tavLst>
                                    </p:anim>
                                    <p:animEffect transition="in" filter="fade">
                                      <p:cBhvr>
                                        <p:cTn id="22" dur="1250"/>
                                        <p:tgtEl>
                                          <p:spTgt spid="6"/>
                                        </p:tgtEl>
                                      </p:cBhvr>
                                    </p:animEffect>
                                  </p:childTnLst>
                                </p:cTn>
                              </p:par>
                              <p:par>
                                <p:cTn id="23" presetID="31" presetClass="entr" presetSubtype="0" fill="hold" grpId="0" nodeType="withEffect">
                                  <p:stCondLst>
                                    <p:cond delay="125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par>
                                <p:cTn id="29" presetID="31" presetClass="entr" presetSubtype="0" fill="hold" grpId="0" nodeType="withEffect">
                                  <p:stCondLst>
                                    <p:cond delay="125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 calcmode="lin" valueType="num">
                                      <p:cBhvr>
                                        <p:cTn id="33" dur="1000" fill="hold"/>
                                        <p:tgtEl>
                                          <p:spTgt spid="11"/>
                                        </p:tgtEl>
                                        <p:attrNameLst>
                                          <p:attrName>style.rotation</p:attrName>
                                        </p:attrNameLst>
                                      </p:cBhvr>
                                      <p:tavLst>
                                        <p:tav tm="0">
                                          <p:val>
                                            <p:fltVal val="90"/>
                                          </p:val>
                                        </p:tav>
                                        <p:tav tm="100000">
                                          <p:val>
                                            <p:fltVal val="0"/>
                                          </p:val>
                                        </p:tav>
                                      </p:tavLst>
                                    </p:anim>
                                    <p:animEffect transition="in" filter="fade">
                                      <p:cBhvr>
                                        <p:cTn id="3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5" grpId="0" animBg="1"/>
      <p:bldP spid="6" grpId="0" animBg="1"/>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13362960-07D1-4B7C-8E63-1F128B3B5638}"/>
              </a:ext>
            </a:extLst>
          </p:cNvPr>
          <p:cNvSpPr>
            <a:spLocks noGrp="1"/>
          </p:cNvSpPr>
          <p:nvPr>
            <p:ph type="pic" sz="quarter" idx="19"/>
          </p:nvPr>
        </p:nvSpPr>
        <p:spPr>
          <a:xfrm>
            <a:off x="2228854" y="1866900"/>
            <a:ext cx="4867272" cy="3124200"/>
          </a:xfrm>
          <a:custGeom>
            <a:avLst/>
            <a:gdLst>
              <a:gd name="connsiteX0" fmla="*/ 122094 w 4867272"/>
              <a:gd name="connsiteY0" fmla="*/ 0 h 3124200"/>
              <a:gd name="connsiteX1" fmla="*/ 4745178 w 4867272"/>
              <a:gd name="connsiteY1" fmla="*/ 0 h 3124200"/>
              <a:gd name="connsiteX2" fmla="*/ 4867272 w 4867272"/>
              <a:gd name="connsiteY2" fmla="*/ 122094 h 3124200"/>
              <a:gd name="connsiteX3" fmla="*/ 4867272 w 4867272"/>
              <a:gd name="connsiteY3" fmla="*/ 3002106 h 3124200"/>
              <a:gd name="connsiteX4" fmla="*/ 4745178 w 4867272"/>
              <a:gd name="connsiteY4" fmla="*/ 3124200 h 3124200"/>
              <a:gd name="connsiteX5" fmla="*/ 122094 w 4867272"/>
              <a:gd name="connsiteY5" fmla="*/ 3124200 h 3124200"/>
              <a:gd name="connsiteX6" fmla="*/ 0 w 4867272"/>
              <a:gd name="connsiteY6" fmla="*/ 3002106 h 3124200"/>
              <a:gd name="connsiteX7" fmla="*/ 0 w 4867272"/>
              <a:gd name="connsiteY7" fmla="*/ 122094 h 3124200"/>
              <a:gd name="connsiteX8" fmla="*/ 122094 w 4867272"/>
              <a:gd name="connsiteY8" fmla="*/ 0 h 3124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67272" h="3124200">
                <a:moveTo>
                  <a:pt x="122094" y="0"/>
                </a:moveTo>
                <a:lnTo>
                  <a:pt x="4745178" y="0"/>
                </a:lnTo>
                <a:cubicBezTo>
                  <a:pt x="4812609" y="0"/>
                  <a:pt x="4867272" y="54663"/>
                  <a:pt x="4867272" y="122094"/>
                </a:cubicBezTo>
                <a:lnTo>
                  <a:pt x="4867272" y="3002106"/>
                </a:lnTo>
                <a:cubicBezTo>
                  <a:pt x="4867272" y="3069537"/>
                  <a:pt x="4812609" y="3124200"/>
                  <a:pt x="4745178" y="3124200"/>
                </a:cubicBezTo>
                <a:lnTo>
                  <a:pt x="122094" y="3124200"/>
                </a:lnTo>
                <a:cubicBezTo>
                  <a:pt x="54663" y="3124200"/>
                  <a:pt x="0" y="3069537"/>
                  <a:pt x="0" y="3002106"/>
                </a:cubicBezTo>
                <a:lnTo>
                  <a:pt x="0" y="122094"/>
                </a:lnTo>
                <a:cubicBezTo>
                  <a:pt x="0" y="54663"/>
                  <a:pt x="54663" y="0"/>
                  <a:pt x="122094"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8" name="Freeform 5">
            <a:extLst>
              <a:ext uri="{FF2B5EF4-FFF2-40B4-BE49-F238E27FC236}">
                <a16:creationId xmlns:a16="http://schemas.microsoft.com/office/drawing/2014/main" id="{BCD7E34B-7E1F-4DFF-BD2A-06B206DB8AF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AD740F2D-2A6E-4540-9B06-16EB8444969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F52DAF27-151A-4C1E-83EA-CDED3040798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5BCF25E3-4CD0-469A-A089-D23888C4DB68}"/>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FA938BC7-E5B1-4BC9-976F-5BE7CEE62D90}"/>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11AEFC87-59ED-4E14-8161-578AB0A1CDF8}"/>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4" name="Freeform 13">
            <a:extLst>
              <a:ext uri="{FF2B5EF4-FFF2-40B4-BE49-F238E27FC236}">
                <a16:creationId xmlns:a16="http://schemas.microsoft.com/office/drawing/2014/main" id="{372D2009-F4C2-49C9-81D3-AC6DFD9E4592}"/>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0181262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195C865F-2B1C-4B25-A4C6-BBBAD850EDCF}"/>
              </a:ext>
            </a:extLst>
          </p:cNvPr>
          <p:cNvSpPr>
            <a:spLocks noGrp="1"/>
          </p:cNvSpPr>
          <p:nvPr>
            <p:ph type="pic" sz="quarter" idx="10"/>
          </p:nvPr>
        </p:nvSpPr>
        <p:spPr>
          <a:xfrm>
            <a:off x="6076950" y="1215832"/>
            <a:ext cx="3269651" cy="4426337"/>
          </a:xfrm>
          <a:custGeom>
            <a:avLst/>
            <a:gdLst>
              <a:gd name="connsiteX0" fmla="*/ 127778 w 3269651"/>
              <a:gd name="connsiteY0" fmla="*/ 0 h 4426337"/>
              <a:gd name="connsiteX1" fmla="*/ 3141873 w 3269651"/>
              <a:gd name="connsiteY1" fmla="*/ 0 h 4426337"/>
              <a:gd name="connsiteX2" fmla="*/ 3269651 w 3269651"/>
              <a:gd name="connsiteY2" fmla="*/ 127778 h 4426337"/>
              <a:gd name="connsiteX3" fmla="*/ 3269651 w 3269651"/>
              <a:gd name="connsiteY3" fmla="*/ 4298559 h 4426337"/>
              <a:gd name="connsiteX4" fmla="*/ 3141873 w 3269651"/>
              <a:gd name="connsiteY4" fmla="*/ 4426337 h 4426337"/>
              <a:gd name="connsiteX5" fmla="*/ 127778 w 3269651"/>
              <a:gd name="connsiteY5" fmla="*/ 4426337 h 4426337"/>
              <a:gd name="connsiteX6" fmla="*/ 0 w 3269651"/>
              <a:gd name="connsiteY6" fmla="*/ 4298559 h 4426337"/>
              <a:gd name="connsiteX7" fmla="*/ 0 w 3269651"/>
              <a:gd name="connsiteY7" fmla="*/ 127778 h 4426337"/>
              <a:gd name="connsiteX8" fmla="*/ 127778 w 3269651"/>
              <a:gd name="connsiteY8" fmla="*/ 0 h 4426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69651" h="4426337">
                <a:moveTo>
                  <a:pt x="127778" y="0"/>
                </a:moveTo>
                <a:lnTo>
                  <a:pt x="3141873" y="0"/>
                </a:lnTo>
                <a:cubicBezTo>
                  <a:pt x="3212443" y="0"/>
                  <a:pt x="3269651" y="57208"/>
                  <a:pt x="3269651" y="127778"/>
                </a:cubicBezTo>
                <a:lnTo>
                  <a:pt x="3269651" y="4298559"/>
                </a:lnTo>
                <a:cubicBezTo>
                  <a:pt x="3269651" y="4369129"/>
                  <a:pt x="3212443" y="4426337"/>
                  <a:pt x="3141873" y="4426337"/>
                </a:cubicBezTo>
                <a:lnTo>
                  <a:pt x="127778" y="4426337"/>
                </a:lnTo>
                <a:cubicBezTo>
                  <a:pt x="57208" y="4426337"/>
                  <a:pt x="0" y="4369129"/>
                  <a:pt x="0" y="4298559"/>
                </a:cubicBezTo>
                <a:lnTo>
                  <a:pt x="0" y="127778"/>
                </a:lnTo>
                <a:cubicBezTo>
                  <a:pt x="0" y="57208"/>
                  <a:pt x="57208" y="0"/>
                  <a:pt x="127778"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6" name="Freeform 5">
            <a:extLst>
              <a:ext uri="{FF2B5EF4-FFF2-40B4-BE49-F238E27FC236}">
                <a16:creationId xmlns:a16="http://schemas.microsoft.com/office/drawing/2014/main" id="{5B5A37BE-F05E-408B-8646-2A3865FEEA5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222A9414-F3D9-4894-AD20-02511B86960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48FF2C17-B816-4A1A-88B2-9B9CC25BAE3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8" name="TextBox 7">
            <a:extLst>
              <a:ext uri="{FF2B5EF4-FFF2-40B4-BE49-F238E27FC236}">
                <a16:creationId xmlns:a16="http://schemas.microsoft.com/office/drawing/2014/main" id="{CFBC6E8B-13FC-437E-AA47-5D81CB34DA7B}"/>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9" name="Straight Connector 8">
            <a:extLst>
              <a:ext uri="{FF2B5EF4-FFF2-40B4-BE49-F238E27FC236}">
                <a16:creationId xmlns:a16="http://schemas.microsoft.com/office/drawing/2014/main" id="{B57CF27A-9489-4CE1-BE16-20288275FBB6}"/>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Freeform 13">
            <a:extLst>
              <a:ext uri="{FF2B5EF4-FFF2-40B4-BE49-F238E27FC236}">
                <a16:creationId xmlns:a16="http://schemas.microsoft.com/office/drawing/2014/main" id="{78A485A6-CD7D-46EA-9221-36C6E037A59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70F06926-C056-4F0C-A26D-7BE2D93A2D70}"/>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2708211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0D44D9EE-4B24-44D8-AE11-BE4E07D137A1}"/>
              </a:ext>
            </a:extLst>
          </p:cNvPr>
          <p:cNvSpPr>
            <a:spLocks noGrp="1"/>
          </p:cNvSpPr>
          <p:nvPr>
            <p:ph type="pic" sz="quarter" idx="10"/>
          </p:nvPr>
        </p:nvSpPr>
        <p:spPr>
          <a:xfrm>
            <a:off x="545802" y="3211826"/>
            <a:ext cx="11231319" cy="4115479"/>
          </a:xfrm>
          <a:custGeom>
            <a:avLst/>
            <a:gdLst>
              <a:gd name="connsiteX0" fmla="*/ 10726113 w 11231319"/>
              <a:gd name="connsiteY0" fmla="*/ 244645 h 4115479"/>
              <a:gd name="connsiteX1" fmla="*/ 10846355 w 11231319"/>
              <a:gd name="connsiteY1" fmla="*/ 255389 h 4115479"/>
              <a:gd name="connsiteX2" fmla="*/ 11042027 w 11231319"/>
              <a:gd name="connsiteY2" fmla="*/ 750015 h 4115479"/>
              <a:gd name="connsiteX3" fmla="*/ 10515663 w 11231319"/>
              <a:gd name="connsiteY3" fmla="*/ 671237 h 4115479"/>
              <a:gd name="connsiteX4" fmla="*/ 10726113 w 11231319"/>
              <a:gd name="connsiteY4" fmla="*/ 244645 h 4115479"/>
              <a:gd name="connsiteX5" fmla="*/ 4206382 w 11231319"/>
              <a:gd name="connsiteY5" fmla="*/ 58056 h 4115479"/>
              <a:gd name="connsiteX6" fmla="*/ 4244994 w 11231319"/>
              <a:gd name="connsiteY6" fmla="*/ 59553 h 4115479"/>
              <a:gd name="connsiteX7" fmla="*/ 4464777 w 11231319"/>
              <a:gd name="connsiteY7" fmla="*/ 202071 h 4115479"/>
              <a:gd name="connsiteX8" fmla="*/ 4336412 w 11231319"/>
              <a:gd name="connsiteY8" fmla="*/ 658970 h 4115479"/>
              <a:gd name="connsiteX9" fmla="*/ 4005366 w 11231319"/>
              <a:gd name="connsiteY9" fmla="*/ 320053 h 4115479"/>
              <a:gd name="connsiteX10" fmla="*/ 4206382 w 11231319"/>
              <a:gd name="connsiteY10" fmla="*/ 58056 h 4115479"/>
              <a:gd name="connsiteX11" fmla="*/ 1990791 w 11231319"/>
              <a:gd name="connsiteY11" fmla="*/ 900 h 4115479"/>
              <a:gd name="connsiteX12" fmla="*/ 2841271 w 11231319"/>
              <a:gd name="connsiteY12" fmla="*/ 515395 h 4115479"/>
              <a:gd name="connsiteX13" fmla="*/ 2897253 w 11231319"/>
              <a:gd name="connsiteY13" fmla="*/ 585621 h 4115479"/>
              <a:gd name="connsiteX14" fmla="*/ 2922390 w 11231319"/>
              <a:gd name="connsiteY14" fmla="*/ 496055 h 4115479"/>
              <a:gd name="connsiteX15" fmla="*/ 3223801 w 11231319"/>
              <a:gd name="connsiteY15" fmla="*/ 285048 h 4115479"/>
              <a:gd name="connsiteX16" fmla="*/ 3612353 w 11231319"/>
              <a:gd name="connsiteY16" fmla="*/ 429628 h 4115479"/>
              <a:gd name="connsiteX17" fmla="*/ 3607538 w 11231319"/>
              <a:gd name="connsiteY17" fmla="*/ 1282751 h 4115479"/>
              <a:gd name="connsiteX18" fmla="*/ 3433797 w 11231319"/>
              <a:gd name="connsiteY18" fmla="*/ 1368032 h 4115479"/>
              <a:gd name="connsiteX19" fmla="*/ 3381237 w 11231319"/>
              <a:gd name="connsiteY19" fmla="*/ 1386674 h 4115479"/>
              <a:gd name="connsiteX20" fmla="*/ 3473290 w 11231319"/>
              <a:gd name="connsiteY20" fmla="*/ 1578975 h 4115479"/>
              <a:gd name="connsiteX21" fmla="*/ 3497734 w 11231319"/>
              <a:gd name="connsiteY21" fmla="*/ 1639683 h 4115479"/>
              <a:gd name="connsiteX22" fmla="*/ 3615238 w 11231319"/>
              <a:gd name="connsiteY22" fmla="*/ 1488202 h 4115479"/>
              <a:gd name="connsiteX23" fmla="*/ 4023223 w 11231319"/>
              <a:gd name="connsiteY23" fmla="*/ 1071634 h 4115479"/>
              <a:gd name="connsiteX24" fmla="*/ 5937211 w 11231319"/>
              <a:gd name="connsiteY24" fmla="*/ 628325 h 4115479"/>
              <a:gd name="connsiteX25" fmla="*/ 5982494 w 11231319"/>
              <a:gd name="connsiteY25" fmla="*/ 679607 h 4115479"/>
              <a:gd name="connsiteX26" fmla="*/ 5995078 w 11231319"/>
              <a:gd name="connsiteY26" fmla="*/ 655726 h 4115479"/>
              <a:gd name="connsiteX27" fmla="*/ 8129879 w 11231319"/>
              <a:gd name="connsiteY27" fmla="*/ 421063 h 4115479"/>
              <a:gd name="connsiteX28" fmla="*/ 8752345 w 11231319"/>
              <a:gd name="connsiteY28" fmla="*/ 673258 h 4115479"/>
              <a:gd name="connsiteX29" fmla="*/ 8884331 w 11231319"/>
              <a:gd name="connsiteY29" fmla="*/ 745429 h 4115479"/>
              <a:gd name="connsiteX30" fmla="*/ 8902533 w 11231319"/>
              <a:gd name="connsiteY30" fmla="*/ 720670 h 4115479"/>
              <a:gd name="connsiteX31" fmla="*/ 9434119 w 11231319"/>
              <a:gd name="connsiteY31" fmla="*/ 419489 h 4115479"/>
              <a:gd name="connsiteX32" fmla="*/ 10542655 w 11231319"/>
              <a:gd name="connsiteY32" fmla="*/ 1057973 h 4115479"/>
              <a:gd name="connsiteX33" fmla="*/ 11006783 w 11231319"/>
              <a:gd name="connsiteY33" fmla="*/ 2549877 h 4115479"/>
              <a:gd name="connsiteX34" fmla="*/ 10945787 w 11231319"/>
              <a:gd name="connsiteY34" fmla="*/ 2612863 h 4115479"/>
              <a:gd name="connsiteX35" fmla="*/ 11025189 w 11231319"/>
              <a:gd name="connsiteY35" fmla="*/ 2666028 h 4115479"/>
              <a:gd name="connsiteX36" fmla="*/ 10859157 w 11231319"/>
              <a:gd name="connsiteY36" fmla="*/ 3411205 h 4115479"/>
              <a:gd name="connsiteX37" fmla="*/ 10125201 w 11231319"/>
              <a:gd name="connsiteY37" fmla="*/ 3080624 h 4115479"/>
              <a:gd name="connsiteX38" fmla="*/ 10124215 w 11231319"/>
              <a:gd name="connsiteY38" fmla="*/ 3034392 h 4115479"/>
              <a:gd name="connsiteX39" fmla="*/ 9975445 w 11231319"/>
              <a:gd name="connsiteY39" fmla="*/ 3076900 h 4115479"/>
              <a:gd name="connsiteX40" fmla="*/ 8960317 w 11231319"/>
              <a:gd name="connsiteY40" fmla="*/ 3154930 h 4115479"/>
              <a:gd name="connsiteX41" fmla="*/ 8912523 w 11231319"/>
              <a:gd name="connsiteY41" fmla="*/ 3140116 h 4115479"/>
              <a:gd name="connsiteX42" fmla="*/ 8714437 w 11231319"/>
              <a:gd name="connsiteY42" fmla="*/ 3324964 h 4115479"/>
              <a:gd name="connsiteX43" fmla="*/ 6306010 w 11231319"/>
              <a:gd name="connsiteY43" fmla="*/ 3529359 h 4115479"/>
              <a:gd name="connsiteX44" fmla="*/ 6294094 w 11231319"/>
              <a:gd name="connsiteY44" fmla="*/ 3507633 h 4115479"/>
              <a:gd name="connsiteX45" fmla="*/ 6265005 w 11231319"/>
              <a:gd name="connsiteY45" fmla="*/ 3540355 h 4115479"/>
              <a:gd name="connsiteX46" fmla="*/ 4565957 w 11231319"/>
              <a:gd name="connsiteY46" fmla="*/ 3579812 h 4115479"/>
              <a:gd name="connsiteX47" fmla="*/ 3614062 w 11231319"/>
              <a:gd name="connsiteY47" fmla="*/ 3130226 h 4115479"/>
              <a:gd name="connsiteX48" fmla="*/ 3587403 w 11231319"/>
              <a:gd name="connsiteY48" fmla="*/ 3107388 h 4115479"/>
              <a:gd name="connsiteX49" fmla="*/ 3538303 w 11231319"/>
              <a:gd name="connsiteY49" fmla="*/ 3182540 h 4115479"/>
              <a:gd name="connsiteX50" fmla="*/ 1812964 w 11231319"/>
              <a:gd name="connsiteY50" fmla="*/ 3633129 h 4115479"/>
              <a:gd name="connsiteX51" fmla="*/ 533072 w 11231319"/>
              <a:gd name="connsiteY51" fmla="*/ 1147212 h 4115479"/>
              <a:gd name="connsiteX52" fmla="*/ 601981 w 11231319"/>
              <a:gd name="connsiteY52" fmla="*/ 1043279 h 4115479"/>
              <a:gd name="connsiteX53" fmla="*/ 489135 w 11231319"/>
              <a:gd name="connsiteY53" fmla="*/ 1065251 h 4115479"/>
              <a:gd name="connsiteX54" fmla="*/ 183796 w 11231319"/>
              <a:gd name="connsiteY54" fmla="*/ 578215 h 4115479"/>
              <a:gd name="connsiteX55" fmla="*/ 806201 w 11231319"/>
              <a:gd name="connsiteY55" fmla="*/ 418374 h 4115479"/>
              <a:gd name="connsiteX56" fmla="*/ 901592 w 11231319"/>
              <a:gd name="connsiteY56" fmla="*/ 528613 h 4115479"/>
              <a:gd name="connsiteX57" fmla="*/ 942442 w 11231319"/>
              <a:gd name="connsiteY57" fmla="*/ 595154 h 4115479"/>
              <a:gd name="connsiteX58" fmla="*/ 1001474 w 11231319"/>
              <a:gd name="connsiteY58" fmla="*/ 528449 h 4115479"/>
              <a:gd name="connsiteX59" fmla="*/ 1990791 w 11231319"/>
              <a:gd name="connsiteY59" fmla="*/ 900 h 41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1231319" h="4115479">
                <a:moveTo>
                  <a:pt x="10726113" y="244645"/>
                </a:moveTo>
                <a:cubicBezTo>
                  <a:pt x="10762445" y="245239"/>
                  <a:pt x="10802525" y="248820"/>
                  <a:pt x="10846355" y="255389"/>
                </a:cubicBezTo>
                <a:cubicBezTo>
                  <a:pt x="11197823" y="307838"/>
                  <a:pt x="11262767" y="472748"/>
                  <a:pt x="11042027" y="750015"/>
                </a:cubicBezTo>
                <a:cubicBezTo>
                  <a:pt x="10821287" y="1027283"/>
                  <a:pt x="10645555" y="1001059"/>
                  <a:pt x="10515663" y="671237"/>
                </a:cubicBezTo>
                <a:cubicBezTo>
                  <a:pt x="10401277" y="382736"/>
                  <a:pt x="10471801" y="240492"/>
                  <a:pt x="10726113" y="244645"/>
                </a:cubicBezTo>
                <a:close/>
                <a:moveTo>
                  <a:pt x="4206382" y="58056"/>
                </a:moveTo>
                <a:cubicBezTo>
                  <a:pt x="4218840" y="56934"/>
                  <a:pt x="4231711" y="57433"/>
                  <a:pt x="4244994" y="59553"/>
                </a:cubicBezTo>
                <a:cubicBezTo>
                  <a:pt x="4308755" y="69728"/>
                  <a:pt x="4382015" y="117248"/>
                  <a:pt x="4464777" y="202071"/>
                </a:cubicBezTo>
                <a:cubicBezTo>
                  <a:pt x="4685474" y="428266"/>
                  <a:pt x="4642686" y="580816"/>
                  <a:pt x="4336412" y="658970"/>
                </a:cubicBezTo>
                <a:cubicBezTo>
                  <a:pt x="4030138" y="737876"/>
                  <a:pt x="3919790" y="624402"/>
                  <a:pt x="4005366" y="320053"/>
                </a:cubicBezTo>
                <a:cubicBezTo>
                  <a:pt x="4052166" y="153201"/>
                  <a:pt x="4119171" y="65910"/>
                  <a:pt x="4206382" y="58056"/>
                </a:cubicBezTo>
                <a:close/>
                <a:moveTo>
                  <a:pt x="1990791" y="900"/>
                </a:moveTo>
                <a:cubicBezTo>
                  <a:pt x="2282032" y="14654"/>
                  <a:pt x="2565512" y="186195"/>
                  <a:pt x="2841271" y="515395"/>
                </a:cubicBezTo>
                <a:lnTo>
                  <a:pt x="2897253" y="585621"/>
                </a:lnTo>
                <a:lnTo>
                  <a:pt x="2922390" y="496055"/>
                </a:lnTo>
                <a:cubicBezTo>
                  <a:pt x="2977806" y="346603"/>
                  <a:pt x="3078346" y="276285"/>
                  <a:pt x="3223801" y="285048"/>
                </a:cubicBezTo>
                <a:cubicBezTo>
                  <a:pt x="3329588" y="291421"/>
                  <a:pt x="3459132" y="339621"/>
                  <a:pt x="3612353" y="429628"/>
                </a:cubicBezTo>
                <a:cubicBezTo>
                  <a:pt x="4103969" y="717994"/>
                  <a:pt x="4101929" y="1002253"/>
                  <a:pt x="3607538" y="1282751"/>
                </a:cubicBezTo>
                <a:cubicBezTo>
                  <a:pt x="3545740" y="1317813"/>
                  <a:pt x="3487825" y="1346240"/>
                  <a:pt x="3433797" y="1368032"/>
                </a:cubicBezTo>
                <a:lnTo>
                  <a:pt x="3381237" y="1386674"/>
                </a:lnTo>
                <a:lnTo>
                  <a:pt x="3473290" y="1578975"/>
                </a:lnTo>
                <a:lnTo>
                  <a:pt x="3497734" y="1639683"/>
                </a:lnTo>
                <a:lnTo>
                  <a:pt x="3615238" y="1488202"/>
                </a:lnTo>
                <a:cubicBezTo>
                  <a:pt x="3728594" y="1354221"/>
                  <a:pt x="3864592" y="1215361"/>
                  <a:pt x="4023223" y="1071634"/>
                </a:cubicBezTo>
                <a:cubicBezTo>
                  <a:pt x="4857458" y="314803"/>
                  <a:pt x="5495251" y="167358"/>
                  <a:pt x="5937211" y="628325"/>
                </a:cubicBezTo>
                <a:lnTo>
                  <a:pt x="5982494" y="679607"/>
                </a:lnTo>
                <a:lnTo>
                  <a:pt x="5995078" y="655726"/>
                </a:lnTo>
                <a:cubicBezTo>
                  <a:pt x="6308345" y="124847"/>
                  <a:pt x="7020095" y="46917"/>
                  <a:pt x="8129879" y="421063"/>
                </a:cubicBezTo>
                <a:cubicBezTo>
                  <a:pt x="8363517" y="499830"/>
                  <a:pt x="8571007" y="583897"/>
                  <a:pt x="8752345" y="673258"/>
                </a:cubicBezTo>
                <a:lnTo>
                  <a:pt x="8884331" y="745429"/>
                </a:lnTo>
                <a:lnTo>
                  <a:pt x="8902533" y="720670"/>
                </a:lnTo>
                <a:cubicBezTo>
                  <a:pt x="9056115" y="527392"/>
                  <a:pt x="9233311" y="427023"/>
                  <a:pt x="9434119" y="419489"/>
                </a:cubicBezTo>
                <a:cubicBezTo>
                  <a:pt x="9746491" y="407771"/>
                  <a:pt x="10116003" y="620692"/>
                  <a:pt x="10542655" y="1057973"/>
                </a:cubicBezTo>
                <a:cubicBezTo>
                  <a:pt x="11152161" y="1682661"/>
                  <a:pt x="11306869" y="2180233"/>
                  <a:pt x="11006783" y="2549877"/>
                </a:cubicBezTo>
                <a:lnTo>
                  <a:pt x="10945787" y="2612863"/>
                </a:lnTo>
                <a:lnTo>
                  <a:pt x="11025189" y="2666028"/>
                </a:lnTo>
                <a:cubicBezTo>
                  <a:pt x="11347383" y="2917453"/>
                  <a:pt x="11291747" y="3165769"/>
                  <a:pt x="10859157" y="3411205"/>
                </a:cubicBezTo>
                <a:cubicBezTo>
                  <a:pt x="10395665" y="3674171"/>
                  <a:pt x="10150653" y="3563884"/>
                  <a:pt x="10125201" y="3080624"/>
                </a:cubicBezTo>
                <a:lnTo>
                  <a:pt x="10124215" y="3034392"/>
                </a:lnTo>
                <a:lnTo>
                  <a:pt x="9975445" y="3076900"/>
                </a:lnTo>
                <a:cubicBezTo>
                  <a:pt x="9552523" y="3185857"/>
                  <a:pt x="9214145" y="3211799"/>
                  <a:pt x="8960317" y="3154930"/>
                </a:cubicBezTo>
                <a:lnTo>
                  <a:pt x="8912523" y="3140116"/>
                </a:lnTo>
                <a:lnTo>
                  <a:pt x="8714437" y="3324964"/>
                </a:lnTo>
                <a:cubicBezTo>
                  <a:pt x="7605950" y="4306398"/>
                  <a:pt x="6802541" y="4373355"/>
                  <a:pt x="6306010" y="3529359"/>
                </a:cubicBezTo>
                <a:lnTo>
                  <a:pt x="6294094" y="3507633"/>
                </a:lnTo>
                <a:lnTo>
                  <a:pt x="6265005" y="3540355"/>
                </a:lnTo>
                <a:cubicBezTo>
                  <a:pt x="5947472" y="3828241"/>
                  <a:pt x="5381033" y="3841536"/>
                  <a:pt x="4565957" y="3579812"/>
                </a:cubicBezTo>
                <a:cubicBezTo>
                  <a:pt x="4157879" y="3449811"/>
                  <a:pt x="3840602" y="3299912"/>
                  <a:pt x="3614062" y="3130226"/>
                </a:cubicBezTo>
                <a:lnTo>
                  <a:pt x="3587403" y="3107388"/>
                </a:lnTo>
                <a:lnTo>
                  <a:pt x="3538303" y="3182540"/>
                </a:lnTo>
                <a:cubicBezTo>
                  <a:pt x="3261538" y="3525045"/>
                  <a:pt x="2686379" y="3675387"/>
                  <a:pt x="1812964" y="3633129"/>
                </a:cubicBezTo>
                <a:cubicBezTo>
                  <a:pt x="-51627" y="3547221"/>
                  <a:pt x="-477388" y="2715755"/>
                  <a:pt x="533072" y="1147212"/>
                </a:cubicBezTo>
                <a:lnTo>
                  <a:pt x="601981" y="1043279"/>
                </a:lnTo>
                <a:lnTo>
                  <a:pt x="489135" y="1065251"/>
                </a:lnTo>
                <a:cubicBezTo>
                  <a:pt x="184129" y="1101804"/>
                  <a:pt x="82350" y="939003"/>
                  <a:pt x="183796" y="578215"/>
                </a:cubicBezTo>
                <a:cubicBezTo>
                  <a:pt x="299734" y="164867"/>
                  <a:pt x="507202" y="111926"/>
                  <a:pt x="806201" y="418374"/>
                </a:cubicBezTo>
                <a:cubicBezTo>
                  <a:pt x="843576" y="456680"/>
                  <a:pt x="875373" y="493427"/>
                  <a:pt x="901592" y="528613"/>
                </a:cubicBezTo>
                <a:lnTo>
                  <a:pt x="942442" y="595154"/>
                </a:lnTo>
                <a:lnTo>
                  <a:pt x="1001474" y="528449"/>
                </a:lnTo>
                <a:cubicBezTo>
                  <a:pt x="1340672" y="161562"/>
                  <a:pt x="1670427" y="-14230"/>
                  <a:pt x="1990791" y="90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Tree>
    <p:extLst>
      <p:ext uri="{BB962C8B-B14F-4D97-AF65-F5344CB8AC3E}">
        <p14:creationId xmlns:p14="http://schemas.microsoft.com/office/powerpoint/2010/main" val="35426241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17CFFF0-4770-4535-B407-E253FFD1E3D4}"/>
              </a:ext>
            </a:extLst>
          </p:cNvPr>
          <p:cNvSpPr>
            <a:spLocks noGrp="1"/>
          </p:cNvSpPr>
          <p:nvPr>
            <p:ph type="pic" sz="quarter" idx="10"/>
          </p:nvPr>
        </p:nvSpPr>
        <p:spPr>
          <a:xfrm>
            <a:off x="317500" y="304800"/>
            <a:ext cx="3937000" cy="62230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9" name="Freeform 5">
            <a:extLst>
              <a:ext uri="{FF2B5EF4-FFF2-40B4-BE49-F238E27FC236}">
                <a16:creationId xmlns:a16="http://schemas.microsoft.com/office/drawing/2014/main" id="{ED628F31-2FF0-46F1-941A-8B8CC5BE1BB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F0D17100-7129-43B4-BDA6-67DED9F318E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F8CC4711-8169-42E1-AE99-4EB69023319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05521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0_Custom Layout">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E3D4BF36-2A4F-4FDB-A177-5275BE74D399}"/>
              </a:ext>
            </a:extLst>
          </p:cNvPr>
          <p:cNvSpPr>
            <a:spLocks noGrp="1"/>
          </p:cNvSpPr>
          <p:nvPr>
            <p:ph type="pic" sz="quarter" idx="10"/>
          </p:nvPr>
        </p:nvSpPr>
        <p:spPr>
          <a:xfrm>
            <a:off x="317500" y="304800"/>
            <a:ext cx="11569700" cy="30099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8" name="Freeform 5">
            <a:extLst>
              <a:ext uri="{FF2B5EF4-FFF2-40B4-BE49-F238E27FC236}">
                <a16:creationId xmlns:a16="http://schemas.microsoft.com/office/drawing/2014/main" id="{F09AF0B1-3BC9-4099-A298-5E52C1F829A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8CE25AC4-ED0D-4624-B6FD-72D0BF47673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9DC918BD-ADCC-4CB0-836C-9492CDB2EBA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579769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99B039EA-E678-497C-A716-F1B97C373B43}"/>
              </a:ext>
            </a:extLst>
          </p:cNvPr>
          <p:cNvSpPr>
            <a:spLocks noGrp="1"/>
          </p:cNvSpPr>
          <p:nvPr>
            <p:ph type="pic" sz="quarter" idx="10"/>
          </p:nvPr>
        </p:nvSpPr>
        <p:spPr>
          <a:xfrm>
            <a:off x="5577351" y="2558266"/>
            <a:ext cx="1732866" cy="173751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8" name="Picture Placeholder 4">
            <a:extLst>
              <a:ext uri="{FF2B5EF4-FFF2-40B4-BE49-F238E27FC236}">
                <a16:creationId xmlns:a16="http://schemas.microsoft.com/office/drawing/2014/main" id="{CD33227E-D038-45EB-8515-E8E58BC423E7}"/>
              </a:ext>
            </a:extLst>
          </p:cNvPr>
          <p:cNvSpPr>
            <a:spLocks noGrp="1"/>
          </p:cNvSpPr>
          <p:nvPr>
            <p:ph type="pic" sz="quarter" idx="19"/>
          </p:nvPr>
        </p:nvSpPr>
        <p:spPr>
          <a:xfrm>
            <a:off x="7310217" y="2558265"/>
            <a:ext cx="1732866" cy="173751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9" name="Picture Placeholder 4">
            <a:extLst>
              <a:ext uri="{FF2B5EF4-FFF2-40B4-BE49-F238E27FC236}">
                <a16:creationId xmlns:a16="http://schemas.microsoft.com/office/drawing/2014/main" id="{EA6BE1F2-DCDC-4DC6-AC9A-1A1F1121E439}"/>
              </a:ext>
            </a:extLst>
          </p:cNvPr>
          <p:cNvSpPr>
            <a:spLocks noGrp="1"/>
          </p:cNvSpPr>
          <p:nvPr>
            <p:ph type="pic" sz="quarter" idx="20"/>
          </p:nvPr>
        </p:nvSpPr>
        <p:spPr>
          <a:xfrm>
            <a:off x="9043083" y="2558266"/>
            <a:ext cx="1732866" cy="173751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10" name="Freeform 5">
            <a:extLst>
              <a:ext uri="{FF2B5EF4-FFF2-40B4-BE49-F238E27FC236}">
                <a16:creationId xmlns:a16="http://schemas.microsoft.com/office/drawing/2014/main" id="{ED600893-3036-4F7F-AF81-DA7A5E80776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FE612C57-6C5D-4A76-88BA-D37EE589B65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242384AE-70DC-409A-B805-33DA3B0401F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15977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1+#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1+#ppt_w/2"/>
                                          </p:val>
                                        </p:tav>
                                        <p:tav tm="100000">
                                          <p:val>
                                            <p:strVal val="#ppt_x"/>
                                          </p:val>
                                        </p:tav>
                                      </p:tavLst>
                                    </p:anim>
                                    <p:anim calcmode="lin" valueType="num">
                                      <p:cBhvr additive="base">
                                        <p:cTn id="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73704F5-7843-44D3-8066-7CFD0B1BD5D0}"/>
              </a:ext>
            </a:extLst>
          </p:cNvPr>
          <p:cNvSpPr/>
          <p:nvPr userDrawn="1"/>
        </p:nvSpPr>
        <p:spPr>
          <a:xfrm>
            <a:off x="1617791" y="2002971"/>
            <a:ext cx="8067676" cy="2467205"/>
          </a:xfrm>
          <a:prstGeom prst="roundRect">
            <a:avLst>
              <a:gd name="adj" fmla="val 3655"/>
            </a:avLst>
          </a:prstGeom>
          <a:solidFill>
            <a:schemeClr val="bg1"/>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tx1"/>
              </a:solidFill>
            </a:endParaRPr>
          </a:p>
        </p:txBody>
      </p:sp>
      <p:sp>
        <p:nvSpPr>
          <p:cNvPr id="3" name="Picture Placeholder 2">
            <a:extLst>
              <a:ext uri="{FF2B5EF4-FFF2-40B4-BE49-F238E27FC236}">
                <a16:creationId xmlns:a16="http://schemas.microsoft.com/office/drawing/2014/main" id="{2C72D550-4365-444B-943F-B21989C7A67A}"/>
              </a:ext>
            </a:extLst>
          </p:cNvPr>
          <p:cNvSpPr>
            <a:spLocks noGrp="1"/>
          </p:cNvSpPr>
          <p:nvPr>
            <p:ph type="pic" sz="quarter" idx="14"/>
          </p:nvPr>
        </p:nvSpPr>
        <p:spPr>
          <a:xfrm>
            <a:off x="1617663" y="2003195"/>
            <a:ext cx="3038475" cy="2467206"/>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1" name="Picture Placeholder 2">
            <a:extLst>
              <a:ext uri="{FF2B5EF4-FFF2-40B4-BE49-F238E27FC236}">
                <a16:creationId xmlns:a16="http://schemas.microsoft.com/office/drawing/2014/main" id="{DB5DC933-56F5-494D-92A0-30DB47E53943}"/>
              </a:ext>
            </a:extLst>
          </p:cNvPr>
          <p:cNvSpPr>
            <a:spLocks noGrp="1"/>
          </p:cNvSpPr>
          <p:nvPr>
            <p:ph type="pic" sz="quarter" idx="15"/>
          </p:nvPr>
        </p:nvSpPr>
        <p:spPr>
          <a:xfrm>
            <a:off x="8242429" y="1014956"/>
            <a:ext cx="2424114" cy="141452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2" name="Picture Placeholder 2">
            <a:extLst>
              <a:ext uri="{FF2B5EF4-FFF2-40B4-BE49-F238E27FC236}">
                <a16:creationId xmlns:a16="http://schemas.microsoft.com/office/drawing/2014/main" id="{4817FD80-44DD-41AC-B8F4-640C66F2C027}"/>
              </a:ext>
            </a:extLst>
          </p:cNvPr>
          <p:cNvSpPr>
            <a:spLocks noGrp="1"/>
          </p:cNvSpPr>
          <p:nvPr>
            <p:ph type="pic" sz="quarter" idx="16"/>
          </p:nvPr>
        </p:nvSpPr>
        <p:spPr>
          <a:xfrm>
            <a:off x="3518027" y="4301302"/>
            <a:ext cx="2424114" cy="141452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F18B3381-1DEA-487D-90EF-F808C8AA57F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F67DFEE1-4EA0-4E67-BF8B-DFBEC2275AE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5F837198-24FF-433E-8AFB-1FC87DF2194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298671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0-#ppt_w/2"/>
                                          </p:val>
                                        </p:tav>
                                        <p:tav tm="100000">
                                          <p:val>
                                            <p:strVal val="#ppt_x"/>
                                          </p:val>
                                        </p:tav>
                                      </p:tavLst>
                                    </p:anim>
                                    <p:anim calcmode="lin" valueType="num">
                                      <p:cBhvr additive="base">
                                        <p:cTn id="8" dur="1500" fill="hold"/>
                                        <p:tgtEl>
                                          <p:spTgt spid="4"/>
                                        </p:tgtEl>
                                        <p:attrNameLst>
                                          <p:attrName>ppt_y</p:attrName>
                                        </p:attrNameLst>
                                      </p:cBhvr>
                                      <p:tavLst>
                                        <p:tav tm="0">
                                          <p:val>
                                            <p:strVal val="#ppt_y"/>
                                          </p:val>
                                        </p:tav>
                                        <p:tav tm="100000">
                                          <p:val>
                                            <p:strVal val="#ppt_y"/>
                                          </p:val>
                                        </p:tav>
                                      </p:tavLst>
                                    </p:anim>
                                  </p:childTnLst>
                                </p:cTn>
                              </p:par>
                              <p:par>
                                <p:cTn id="9" presetID="12" presetClass="entr" presetSubtype="8" fill="hold" grpId="0"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p:tgtEl>
                                          <p:spTgt spid="3"/>
                                        </p:tgtEl>
                                        <p:attrNameLst>
                                          <p:attrName>ppt_x</p:attrName>
                                        </p:attrNameLst>
                                      </p:cBhvr>
                                      <p:tavLst>
                                        <p:tav tm="0">
                                          <p:val>
                                            <p:strVal val="#ppt_x-#ppt_w*1.125000"/>
                                          </p:val>
                                        </p:tav>
                                        <p:tav tm="100000">
                                          <p:val>
                                            <p:strVal val="#ppt_x"/>
                                          </p:val>
                                        </p:tav>
                                      </p:tavLst>
                                    </p:anim>
                                    <p:animEffect transition="in" filter="wipe(right)">
                                      <p:cBhvr>
                                        <p:cTn id="12" dur="1000"/>
                                        <p:tgtEl>
                                          <p:spTgt spid="3"/>
                                        </p:tgtEl>
                                      </p:cBhvr>
                                    </p:animEffect>
                                  </p:childTnLst>
                                </p:cTn>
                              </p:par>
                              <p:par>
                                <p:cTn id="13" presetID="2" presetClass="entr" presetSubtype="2" decel="100000"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000" fill="hold"/>
                                        <p:tgtEl>
                                          <p:spTgt spid="11"/>
                                        </p:tgtEl>
                                        <p:attrNameLst>
                                          <p:attrName>ppt_x</p:attrName>
                                        </p:attrNameLst>
                                      </p:cBhvr>
                                      <p:tavLst>
                                        <p:tav tm="0">
                                          <p:val>
                                            <p:strVal val="1+#ppt_w/2"/>
                                          </p:val>
                                        </p:tav>
                                        <p:tav tm="100000">
                                          <p:val>
                                            <p:strVal val="#ppt_x"/>
                                          </p:val>
                                        </p:tav>
                                      </p:tavLst>
                                    </p:anim>
                                    <p:anim calcmode="lin" valueType="num">
                                      <p:cBhvr additive="base">
                                        <p:cTn id="16" dur="1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12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2"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BD7133-109B-4827-A07A-35DF8E80BDCF}"/>
              </a:ext>
            </a:extLst>
          </p:cNvPr>
          <p:cNvSpPr/>
          <p:nvPr userDrawn="1"/>
        </p:nvSpPr>
        <p:spPr>
          <a:xfrm>
            <a:off x="5661025" y="1129256"/>
            <a:ext cx="2276475" cy="3452270"/>
          </a:xfrm>
          <a:prstGeom prst="rect">
            <a:avLst/>
          </a:prstGeom>
          <a:solidFill>
            <a:schemeClr val="bg1"/>
          </a:solidFill>
          <a:ln>
            <a:noFill/>
          </a:ln>
          <a:effectLst>
            <a:outerShdw blurRad="317500" dist="101600" dir="5400000" algn="t" rotWithShape="0">
              <a:prstClr val="black">
                <a:alpha val="2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endParaRPr lang="en-US" dirty="0">
              <a:solidFill>
                <a:schemeClr val="tx1"/>
              </a:solidFill>
            </a:endParaRPr>
          </a:p>
        </p:txBody>
      </p:sp>
      <p:sp>
        <p:nvSpPr>
          <p:cNvPr id="13" name="Picture Placeholder 12">
            <a:extLst>
              <a:ext uri="{FF2B5EF4-FFF2-40B4-BE49-F238E27FC236}">
                <a16:creationId xmlns:a16="http://schemas.microsoft.com/office/drawing/2014/main" id="{E9C7070B-B314-4E2E-A8BA-D0767AEE9543}"/>
              </a:ext>
            </a:extLst>
          </p:cNvPr>
          <p:cNvSpPr>
            <a:spLocks noGrp="1"/>
          </p:cNvSpPr>
          <p:nvPr>
            <p:ph type="pic" sz="quarter" idx="14"/>
          </p:nvPr>
        </p:nvSpPr>
        <p:spPr>
          <a:xfrm>
            <a:off x="5661027" y="1129256"/>
            <a:ext cx="2276474" cy="1461544"/>
          </a:xfrm>
          <a:custGeom>
            <a:avLst/>
            <a:gdLst>
              <a:gd name="connsiteX0" fmla="*/ 0 w 2276475"/>
              <a:gd name="connsiteY0" fmla="*/ 0 h 1461544"/>
              <a:gd name="connsiteX1" fmla="*/ 2276475 w 2276475"/>
              <a:gd name="connsiteY1" fmla="*/ 0 h 1461544"/>
              <a:gd name="connsiteX2" fmla="*/ 2276475 w 2276475"/>
              <a:gd name="connsiteY2" fmla="*/ 1461544 h 1461544"/>
              <a:gd name="connsiteX3" fmla="*/ 0 w 2276475"/>
              <a:gd name="connsiteY3" fmla="*/ 1461544 h 1461544"/>
            </a:gdLst>
            <a:ahLst/>
            <a:cxnLst>
              <a:cxn ang="0">
                <a:pos x="connsiteX0" y="connsiteY0"/>
              </a:cxn>
              <a:cxn ang="0">
                <a:pos x="connsiteX1" y="connsiteY1"/>
              </a:cxn>
              <a:cxn ang="0">
                <a:pos x="connsiteX2" y="connsiteY2"/>
              </a:cxn>
              <a:cxn ang="0">
                <a:pos x="connsiteX3" y="connsiteY3"/>
              </a:cxn>
            </a:cxnLst>
            <a:rect l="l" t="t" r="r" b="b"/>
            <a:pathLst>
              <a:path w="2276475" h="1461544">
                <a:moveTo>
                  <a:pt x="0" y="0"/>
                </a:moveTo>
                <a:lnTo>
                  <a:pt x="2276475" y="0"/>
                </a:lnTo>
                <a:lnTo>
                  <a:pt x="2276475" y="1461544"/>
                </a:lnTo>
                <a:lnTo>
                  <a:pt x="0" y="1461544"/>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dirty="0"/>
            </a:lvl1pPr>
          </a:lstStyle>
          <a:p>
            <a:pPr lvl="0"/>
            <a:endParaRPr lang="en-US" dirty="0"/>
          </a:p>
        </p:txBody>
      </p:sp>
      <p:sp>
        <p:nvSpPr>
          <p:cNvPr id="14" name="Rectangle 13">
            <a:extLst>
              <a:ext uri="{FF2B5EF4-FFF2-40B4-BE49-F238E27FC236}">
                <a16:creationId xmlns:a16="http://schemas.microsoft.com/office/drawing/2014/main" id="{64B1BD2B-0E23-487E-A71B-5D30E0E02741}"/>
              </a:ext>
            </a:extLst>
          </p:cNvPr>
          <p:cNvSpPr/>
          <p:nvPr userDrawn="1"/>
        </p:nvSpPr>
        <p:spPr>
          <a:xfrm>
            <a:off x="7937500" y="2124619"/>
            <a:ext cx="2276475" cy="3452270"/>
          </a:xfrm>
          <a:prstGeom prst="rect">
            <a:avLst/>
          </a:prstGeom>
          <a:solidFill>
            <a:schemeClr val="bg1"/>
          </a:solidFill>
          <a:ln>
            <a:noFill/>
          </a:ln>
          <a:effectLst>
            <a:outerShdw blurRad="317500" dist="101600" dir="5400000" algn="t" rotWithShape="0">
              <a:prstClr val="black">
                <a:alpha val="2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endParaRPr lang="en-US" dirty="0">
              <a:solidFill>
                <a:schemeClr val="tx1"/>
              </a:solidFill>
            </a:endParaRPr>
          </a:p>
        </p:txBody>
      </p:sp>
      <p:sp>
        <p:nvSpPr>
          <p:cNvPr id="15" name="Picture Placeholder 14">
            <a:extLst>
              <a:ext uri="{FF2B5EF4-FFF2-40B4-BE49-F238E27FC236}">
                <a16:creationId xmlns:a16="http://schemas.microsoft.com/office/drawing/2014/main" id="{0E861C27-82E7-4FB1-973F-678F69194937}"/>
              </a:ext>
            </a:extLst>
          </p:cNvPr>
          <p:cNvSpPr>
            <a:spLocks noGrp="1"/>
          </p:cNvSpPr>
          <p:nvPr>
            <p:ph type="pic" sz="quarter" idx="15"/>
          </p:nvPr>
        </p:nvSpPr>
        <p:spPr>
          <a:xfrm>
            <a:off x="7937502" y="2124619"/>
            <a:ext cx="2276474" cy="1461544"/>
          </a:xfrm>
          <a:custGeom>
            <a:avLst/>
            <a:gdLst>
              <a:gd name="connsiteX0" fmla="*/ 0 w 2276475"/>
              <a:gd name="connsiteY0" fmla="*/ 0 h 1461544"/>
              <a:gd name="connsiteX1" fmla="*/ 2276475 w 2276475"/>
              <a:gd name="connsiteY1" fmla="*/ 0 h 1461544"/>
              <a:gd name="connsiteX2" fmla="*/ 2276475 w 2276475"/>
              <a:gd name="connsiteY2" fmla="*/ 1461544 h 1461544"/>
              <a:gd name="connsiteX3" fmla="*/ 0 w 2276475"/>
              <a:gd name="connsiteY3" fmla="*/ 1461544 h 1461544"/>
            </a:gdLst>
            <a:ahLst/>
            <a:cxnLst>
              <a:cxn ang="0">
                <a:pos x="connsiteX0" y="connsiteY0"/>
              </a:cxn>
              <a:cxn ang="0">
                <a:pos x="connsiteX1" y="connsiteY1"/>
              </a:cxn>
              <a:cxn ang="0">
                <a:pos x="connsiteX2" y="connsiteY2"/>
              </a:cxn>
              <a:cxn ang="0">
                <a:pos x="connsiteX3" y="connsiteY3"/>
              </a:cxn>
            </a:cxnLst>
            <a:rect l="l" t="t" r="r" b="b"/>
            <a:pathLst>
              <a:path w="2276475" h="1461544">
                <a:moveTo>
                  <a:pt x="0" y="0"/>
                </a:moveTo>
                <a:lnTo>
                  <a:pt x="2276475" y="0"/>
                </a:lnTo>
                <a:lnTo>
                  <a:pt x="2276475" y="1461544"/>
                </a:lnTo>
                <a:lnTo>
                  <a:pt x="0" y="1461544"/>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dirty="0"/>
            </a:lvl1pPr>
          </a:lstStyle>
          <a:p>
            <a:pPr lvl="0"/>
            <a:endParaRPr lang="en-US" dirty="0"/>
          </a:p>
        </p:txBody>
      </p:sp>
      <p:sp>
        <p:nvSpPr>
          <p:cNvPr id="12" name="Freeform 5">
            <a:extLst>
              <a:ext uri="{FF2B5EF4-FFF2-40B4-BE49-F238E27FC236}">
                <a16:creationId xmlns:a16="http://schemas.microsoft.com/office/drawing/2014/main" id="{04A4985A-1F94-4E77-A924-BA3376F0BD0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Slide Number Placeholder 5">
            <a:extLst>
              <a:ext uri="{FF2B5EF4-FFF2-40B4-BE49-F238E27FC236}">
                <a16:creationId xmlns:a16="http://schemas.microsoft.com/office/drawing/2014/main" id="{83417F08-A033-4256-AEA7-5E49F6BE09D7}"/>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02D82E5B-18C0-4786-A7B7-97EEF46FCAA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3641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12" presetClass="entr" presetSubtype="4"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p:tgtEl>
                                          <p:spTgt spid="13"/>
                                        </p:tgtEl>
                                        <p:attrNameLst>
                                          <p:attrName>ppt_y</p:attrName>
                                        </p:attrNameLst>
                                      </p:cBhvr>
                                      <p:tavLst>
                                        <p:tav tm="0">
                                          <p:val>
                                            <p:strVal val="#ppt_y+#ppt_h*1.125000"/>
                                          </p:val>
                                        </p:tav>
                                        <p:tav tm="100000">
                                          <p:val>
                                            <p:strVal val="#ppt_y"/>
                                          </p:val>
                                        </p:tav>
                                      </p:tavLst>
                                    </p:anim>
                                    <p:animEffect transition="in" filter="wipe(up)">
                                      <p:cBhvr>
                                        <p:cTn id="12" dur="750"/>
                                        <p:tgtEl>
                                          <p:spTgt spid="13"/>
                                        </p:tgtEl>
                                      </p:cBhvr>
                                    </p:animEffect>
                                  </p:childTnLst>
                                </p:cTn>
                              </p:par>
                              <p:par>
                                <p:cTn id="13" presetID="2" presetClass="entr" presetSubtype="1" decel="100000" fill="hold" grpId="0" nodeType="withEffect">
                                  <p:stCondLst>
                                    <p:cond delay="5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500" fill="hold"/>
                                        <p:tgtEl>
                                          <p:spTgt spid="14"/>
                                        </p:tgtEl>
                                        <p:attrNameLst>
                                          <p:attrName>ppt_x</p:attrName>
                                        </p:attrNameLst>
                                      </p:cBhvr>
                                      <p:tavLst>
                                        <p:tav tm="0">
                                          <p:val>
                                            <p:strVal val="#ppt_x"/>
                                          </p:val>
                                        </p:tav>
                                        <p:tav tm="100000">
                                          <p:val>
                                            <p:strVal val="#ppt_x"/>
                                          </p:val>
                                        </p:tav>
                                      </p:tavLst>
                                    </p:anim>
                                    <p:anim calcmode="lin" valueType="num">
                                      <p:cBhvr additive="base">
                                        <p:cTn id="16" dur="1500" fill="hold"/>
                                        <p:tgtEl>
                                          <p:spTgt spid="14"/>
                                        </p:tgtEl>
                                        <p:attrNameLst>
                                          <p:attrName>ppt_y</p:attrName>
                                        </p:attrNameLst>
                                      </p:cBhvr>
                                      <p:tavLst>
                                        <p:tav tm="0">
                                          <p:val>
                                            <p:strVal val="0-#ppt_h/2"/>
                                          </p:val>
                                        </p:tav>
                                        <p:tav tm="100000">
                                          <p:val>
                                            <p:strVal val="#ppt_y"/>
                                          </p:val>
                                        </p:tav>
                                      </p:tavLst>
                                    </p:anim>
                                  </p:childTnLst>
                                </p:cTn>
                              </p:par>
                              <p:par>
                                <p:cTn id="17" presetID="12" presetClass="entr" presetSubtype="4" fill="hold" grpId="0" nodeType="withEffect">
                                  <p:stCondLst>
                                    <p:cond delay="75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750"/>
                                        <p:tgtEl>
                                          <p:spTgt spid="15"/>
                                        </p:tgtEl>
                                        <p:attrNameLst>
                                          <p:attrName>ppt_y</p:attrName>
                                        </p:attrNameLst>
                                      </p:cBhvr>
                                      <p:tavLst>
                                        <p:tav tm="0">
                                          <p:val>
                                            <p:strVal val="#ppt_y+#ppt_h*1.125000"/>
                                          </p:val>
                                        </p:tav>
                                        <p:tav tm="100000">
                                          <p:val>
                                            <p:strVal val="#ppt_y"/>
                                          </p:val>
                                        </p:tav>
                                      </p:tavLst>
                                    </p:anim>
                                    <p:animEffect transition="in" filter="wipe(up)">
                                      <p:cBhvr>
                                        <p:cTn id="20"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14" grpId="0" animBg="1"/>
      <p:bldP spid="15"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B3D8BC4D-B0C0-4789-81D8-C572825D2004}"/>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792DE0BC-4DCF-47CC-9E96-2CF62728623E}"/>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3" name="Freeform 13">
            <a:extLst>
              <a:ext uri="{FF2B5EF4-FFF2-40B4-BE49-F238E27FC236}">
                <a16:creationId xmlns:a16="http://schemas.microsoft.com/office/drawing/2014/main" id="{3559F9B0-3536-4F80-B9B4-C2427EB67B73}"/>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 name="Picture Placeholder 2">
            <a:extLst>
              <a:ext uri="{FF2B5EF4-FFF2-40B4-BE49-F238E27FC236}">
                <a16:creationId xmlns:a16="http://schemas.microsoft.com/office/drawing/2014/main" id="{D1930F32-47B5-49F1-A95C-DFB7A97C8C17}"/>
              </a:ext>
            </a:extLst>
          </p:cNvPr>
          <p:cNvSpPr>
            <a:spLocks noGrp="1"/>
          </p:cNvSpPr>
          <p:nvPr>
            <p:ph type="pic" sz="quarter" idx="14"/>
          </p:nvPr>
        </p:nvSpPr>
        <p:spPr>
          <a:xfrm>
            <a:off x="1474788" y="2286000"/>
            <a:ext cx="4297362" cy="26670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2">
            <a:extLst>
              <a:ext uri="{FF2B5EF4-FFF2-40B4-BE49-F238E27FC236}">
                <a16:creationId xmlns:a16="http://schemas.microsoft.com/office/drawing/2014/main" id="{76694D72-D352-431F-B640-ABFC0C5DB410}"/>
              </a:ext>
            </a:extLst>
          </p:cNvPr>
          <p:cNvSpPr>
            <a:spLocks noGrp="1"/>
          </p:cNvSpPr>
          <p:nvPr>
            <p:ph type="pic" sz="quarter" idx="15"/>
          </p:nvPr>
        </p:nvSpPr>
        <p:spPr>
          <a:xfrm>
            <a:off x="4891086" y="1173705"/>
            <a:ext cx="2416971" cy="141452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632D02A2-1009-4BA4-9815-28DA5841D66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95BE7252-3416-41FA-9590-DA5EAE673D9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16EFD9AC-95F9-4CB0-9873-447D3F5151D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5708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53217EA8-3AAD-4CB1-B190-F73721BA678F}"/>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74339EB5-BAC2-4098-AD4F-A4BC750BCCC0}"/>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2" name="Freeform 13">
            <a:extLst>
              <a:ext uri="{FF2B5EF4-FFF2-40B4-BE49-F238E27FC236}">
                <a16:creationId xmlns:a16="http://schemas.microsoft.com/office/drawing/2014/main" id="{8B854B98-EDD1-4669-81B5-DC2C65EC3C5E}"/>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 name="Picture Placeholder 2">
            <a:extLst>
              <a:ext uri="{FF2B5EF4-FFF2-40B4-BE49-F238E27FC236}">
                <a16:creationId xmlns:a16="http://schemas.microsoft.com/office/drawing/2014/main" id="{19A1289C-38C3-42AC-9F3F-AF54B5212EFB}"/>
              </a:ext>
            </a:extLst>
          </p:cNvPr>
          <p:cNvSpPr>
            <a:spLocks noGrp="1"/>
          </p:cNvSpPr>
          <p:nvPr>
            <p:ph type="pic" sz="quarter" idx="14"/>
          </p:nvPr>
        </p:nvSpPr>
        <p:spPr>
          <a:xfrm>
            <a:off x="1425575" y="1557338"/>
            <a:ext cx="6411913" cy="3711575"/>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A7F29200-9EE3-432D-A519-094993853C2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17F66C4C-0BF5-4381-9AFC-D57CBAEBAEF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BA5514EC-3813-47FE-9CCE-7F873784FBA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70506619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7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4B28D694-E3A5-4BDF-A8E9-D1FF2AB4A3B0}"/>
              </a:ext>
            </a:extLst>
          </p:cNvPr>
          <p:cNvSpPr>
            <a:spLocks noGrp="1"/>
          </p:cNvSpPr>
          <p:nvPr>
            <p:ph type="pic" sz="quarter" idx="14"/>
          </p:nvPr>
        </p:nvSpPr>
        <p:spPr>
          <a:xfrm>
            <a:off x="616944" y="330200"/>
            <a:ext cx="6736355" cy="30988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6" name="Picture Placeholder 2">
            <a:extLst>
              <a:ext uri="{FF2B5EF4-FFF2-40B4-BE49-F238E27FC236}">
                <a16:creationId xmlns:a16="http://schemas.microsoft.com/office/drawing/2014/main" id="{E617BEC0-849C-4E2D-AB4C-35D9B2D1F203}"/>
              </a:ext>
            </a:extLst>
          </p:cNvPr>
          <p:cNvSpPr>
            <a:spLocks noGrp="1"/>
          </p:cNvSpPr>
          <p:nvPr>
            <p:ph type="pic" sz="quarter" idx="15"/>
          </p:nvPr>
        </p:nvSpPr>
        <p:spPr>
          <a:xfrm>
            <a:off x="7531100" y="330200"/>
            <a:ext cx="4316412" cy="309880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8" name="Picture Placeholder 2">
            <a:extLst>
              <a:ext uri="{FF2B5EF4-FFF2-40B4-BE49-F238E27FC236}">
                <a16:creationId xmlns:a16="http://schemas.microsoft.com/office/drawing/2014/main" id="{32368398-291C-440E-BFAF-F1A554224AD8}"/>
              </a:ext>
            </a:extLst>
          </p:cNvPr>
          <p:cNvSpPr>
            <a:spLocks noGrp="1"/>
          </p:cNvSpPr>
          <p:nvPr>
            <p:ph type="pic" sz="quarter" idx="16"/>
          </p:nvPr>
        </p:nvSpPr>
        <p:spPr>
          <a:xfrm>
            <a:off x="369888" y="3556000"/>
            <a:ext cx="2830512" cy="297180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2">
            <a:extLst>
              <a:ext uri="{FF2B5EF4-FFF2-40B4-BE49-F238E27FC236}">
                <a16:creationId xmlns:a16="http://schemas.microsoft.com/office/drawing/2014/main" id="{A04D2FAF-5799-4A4D-9980-66405D236F4D}"/>
              </a:ext>
            </a:extLst>
          </p:cNvPr>
          <p:cNvSpPr>
            <a:spLocks noGrp="1"/>
          </p:cNvSpPr>
          <p:nvPr>
            <p:ph type="pic" sz="quarter" idx="17"/>
          </p:nvPr>
        </p:nvSpPr>
        <p:spPr>
          <a:xfrm>
            <a:off x="3396116" y="3556000"/>
            <a:ext cx="2830512" cy="297180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Tree>
    <p:extLst>
      <p:ext uri="{BB962C8B-B14F-4D97-AF65-F5344CB8AC3E}">
        <p14:creationId xmlns:p14="http://schemas.microsoft.com/office/powerpoint/2010/main" val="324585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50" fill="hold"/>
                                        <p:tgtEl>
                                          <p:spTgt spid="6"/>
                                        </p:tgtEl>
                                        <p:attrNameLst>
                                          <p:attrName>ppt_x</p:attrName>
                                        </p:attrNameLst>
                                      </p:cBhvr>
                                      <p:tavLst>
                                        <p:tav tm="0">
                                          <p:val>
                                            <p:strVal val="#ppt_x"/>
                                          </p:val>
                                        </p:tav>
                                        <p:tav tm="100000">
                                          <p:val>
                                            <p:strVal val="#ppt_x"/>
                                          </p:val>
                                        </p:tav>
                                      </p:tavLst>
                                    </p:anim>
                                    <p:anim calcmode="lin" valueType="num">
                                      <p:cBhvr additive="base">
                                        <p:cTn id="8" dur="125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250" fill="hold"/>
                                        <p:tgtEl>
                                          <p:spTgt spid="8"/>
                                        </p:tgtEl>
                                        <p:attrNameLst>
                                          <p:attrName>ppt_x</p:attrName>
                                        </p:attrNameLst>
                                      </p:cBhvr>
                                      <p:tavLst>
                                        <p:tav tm="0">
                                          <p:val>
                                            <p:strVal val="#ppt_x"/>
                                          </p:val>
                                        </p:tav>
                                        <p:tav tm="100000">
                                          <p:val>
                                            <p:strVal val="#ppt_x"/>
                                          </p:val>
                                        </p:tav>
                                      </p:tavLst>
                                    </p:anim>
                                    <p:anim calcmode="lin" valueType="num">
                                      <p:cBhvr additive="base">
                                        <p:cTn id="12" dur="125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250" fill="hold"/>
                                        <p:tgtEl>
                                          <p:spTgt spid="9"/>
                                        </p:tgtEl>
                                        <p:attrNameLst>
                                          <p:attrName>ppt_x</p:attrName>
                                        </p:attrNameLst>
                                      </p:cBhvr>
                                      <p:tavLst>
                                        <p:tav tm="0">
                                          <p:val>
                                            <p:strVal val="#ppt_x"/>
                                          </p:val>
                                        </p:tav>
                                        <p:tav tm="100000">
                                          <p:val>
                                            <p:strVal val="#ppt_x"/>
                                          </p:val>
                                        </p:tav>
                                      </p:tavLst>
                                    </p:anim>
                                    <p:anim calcmode="lin" valueType="num">
                                      <p:cBhvr additive="base">
                                        <p:cTn id="16" dur="12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8_Custom Layout">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6E3E05CC-4901-411B-964F-E0FF42FD9D57}"/>
              </a:ext>
            </a:extLst>
          </p:cNvPr>
          <p:cNvSpPr>
            <a:spLocks noGrp="1"/>
          </p:cNvSpPr>
          <p:nvPr>
            <p:ph type="pic" sz="quarter" idx="17"/>
          </p:nvPr>
        </p:nvSpPr>
        <p:spPr>
          <a:xfrm>
            <a:off x="4750052" y="1057275"/>
            <a:ext cx="2691896" cy="259715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3" name="Picture Placeholder 2">
            <a:extLst>
              <a:ext uri="{FF2B5EF4-FFF2-40B4-BE49-F238E27FC236}">
                <a16:creationId xmlns:a16="http://schemas.microsoft.com/office/drawing/2014/main" id="{A11C9DA6-DB3C-4EA0-B855-C24AFCCB6151}"/>
              </a:ext>
            </a:extLst>
          </p:cNvPr>
          <p:cNvSpPr>
            <a:spLocks noGrp="1"/>
          </p:cNvSpPr>
          <p:nvPr>
            <p:ph type="pic" sz="quarter" idx="18"/>
          </p:nvPr>
        </p:nvSpPr>
        <p:spPr>
          <a:xfrm>
            <a:off x="2012956" y="1201010"/>
            <a:ext cx="2393938" cy="230968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4" name="Picture Placeholder 2">
            <a:extLst>
              <a:ext uri="{FF2B5EF4-FFF2-40B4-BE49-F238E27FC236}">
                <a16:creationId xmlns:a16="http://schemas.microsoft.com/office/drawing/2014/main" id="{378F0779-37CB-455E-8C66-257C96DC0CE9}"/>
              </a:ext>
            </a:extLst>
          </p:cNvPr>
          <p:cNvSpPr>
            <a:spLocks noGrp="1"/>
          </p:cNvSpPr>
          <p:nvPr>
            <p:ph type="pic" sz="quarter" idx="19"/>
          </p:nvPr>
        </p:nvSpPr>
        <p:spPr>
          <a:xfrm>
            <a:off x="7785106" y="1201010"/>
            <a:ext cx="2393938" cy="230968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0" name="Freeform 5">
            <a:extLst>
              <a:ext uri="{FF2B5EF4-FFF2-40B4-BE49-F238E27FC236}">
                <a16:creationId xmlns:a16="http://schemas.microsoft.com/office/drawing/2014/main" id="{478086D5-D3AE-4675-8B6C-9D0125D6D39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B763BF95-4A9F-417F-9396-60BD55BF40F3}"/>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04B39211-A0F3-4A27-8983-85322C75363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9" name="TextBox 8">
            <a:extLst>
              <a:ext uri="{FF2B5EF4-FFF2-40B4-BE49-F238E27FC236}">
                <a16:creationId xmlns:a16="http://schemas.microsoft.com/office/drawing/2014/main" id="{6E913F5C-6714-4636-9711-78DB7A54FD5F}"/>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3" name="Straight Connector 12">
            <a:extLst>
              <a:ext uri="{FF2B5EF4-FFF2-40B4-BE49-F238E27FC236}">
                <a16:creationId xmlns:a16="http://schemas.microsoft.com/office/drawing/2014/main" id="{4AD24280-E0F0-4DE2-9384-20224162E9C5}"/>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Freeform 13">
            <a:extLst>
              <a:ext uri="{FF2B5EF4-FFF2-40B4-BE49-F238E27FC236}">
                <a16:creationId xmlns:a16="http://schemas.microsoft.com/office/drawing/2014/main" id="{74095DE7-B7B4-415D-9EBC-7B3DECBE5D6E}"/>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A0A41CFA-A5D3-409F-8BD3-85F697EDFF0C}"/>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369971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ppt_x"/>
                                          </p:val>
                                        </p:tav>
                                        <p:tav tm="100000">
                                          <p:val>
                                            <p:strVal val="#ppt_x"/>
                                          </p:val>
                                        </p:tav>
                                      </p:tavLst>
                                    </p:anim>
                                    <p:anim calcmode="lin" valueType="num">
                                      <p:cBhvr additive="base">
                                        <p:cTn id="8" dur="125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250" fill="hold"/>
                                        <p:tgtEl>
                                          <p:spTgt spid="24"/>
                                        </p:tgtEl>
                                        <p:attrNameLst>
                                          <p:attrName>ppt_x</p:attrName>
                                        </p:attrNameLst>
                                      </p:cBhvr>
                                      <p:tavLst>
                                        <p:tav tm="0">
                                          <p:val>
                                            <p:strVal val="#ppt_x"/>
                                          </p:val>
                                        </p:tav>
                                        <p:tav tm="100000">
                                          <p:val>
                                            <p:strVal val="#ppt_x"/>
                                          </p:val>
                                        </p:tav>
                                      </p:tavLst>
                                    </p:anim>
                                    <p:anim calcmode="lin" valueType="num">
                                      <p:cBhvr additive="base">
                                        <p:cTn id="12" dur="1250" fill="hold"/>
                                        <p:tgtEl>
                                          <p:spTgt spid="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9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FAC3C2B-9CB0-4EBA-BD86-EB525212C99D}"/>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9513CD50-4C7C-498B-9772-7A265E8C723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1" name="Freeform 13">
            <a:extLst>
              <a:ext uri="{FF2B5EF4-FFF2-40B4-BE49-F238E27FC236}">
                <a16:creationId xmlns:a16="http://schemas.microsoft.com/office/drawing/2014/main" id="{A803C1CD-72E4-4BB3-9396-48500494B135}"/>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9" name="Picture Placeholder 28">
            <a:extLst>
              <a:ext uri="{FF2B5EF4-FFF2-40B4-BE49-F238E27FC236}">
                <a16:creationId xmlns:a16="http://schemas.microsoft.com/office/drawing/2014/main" id="{7C001D50-9FCA-4C41-BA5B-F3160C021915}"/>
              </a:ext>
            </a:extLst>
          </p:cNvPr>
          <p:cNvSpPr>
            <a:spLocks noGrp="1"/>
          </p:cNvSpPr>
          <p:nvPr>
            <p:ph type="pic" sz="quarter" idx="10"/>
          </p:nvPr>
        </p:nvSpPr>
        <p:spPr>
          <a:xfrm>
            <a:off x="2" y="1"/>
            <a:ext cx="5321299" cy="6858000"/>
          </a:xfrm>
          <a:custGeom>
            <a:avLst/>
            <a:gdLst>
              <a:gd name="connsiteX0" fmla="*/ 2158999 w 5321299"/>
              <a:gd name="connsiteY0" fmla="*/ 5464728 h 6858000"/>
              <a:gd name="connsiteX1" fmla="*/ 3162299 w 5321299"/>
              <a:gd name="connsiteY1" fmla="*/ 5464728 h 6858000"/>
              <a:gd name="connsiteX2" fmla="*/ 3162299 w 5321299"/>
              <a:gd name="connsiteY2" fmla="*/ 6003342 h 6858000"/>
              <a:gd name="connsiteX3" fmla="*/ 2158999 w 5321299"/>
              <a:gd name="connsiteY3" fmla="*/ 6003342 h 6858000"/>
              <a:gd name="connsiteX4" fmla="*/ 0 w 5321299"/>
              <a:gd name="connsiteY4" fmla="*/ 4709556 h 6858000"/>
              <a:gd name="connsiteX5" fmla="*/ 1003300 w 5321299"/>
              <a:gd name="connsiteY5" fmla="*/ 4709556 h 6858000"/>
              <a:gd name="connsiteX6" fmla="*/ 1003300 w 5321299"/>
              <a:gd name="connsiteY6" fmla="*/ 6858000 h 6858000"/>
              <a:gd name="connsiteX7" fmla="*/ 0 w 5321299"/>
              <a:gd name="connsiteY7" fmla="*/ 6858000 h 6858000"/>
              <a:gd name="connsiteX8" fmla="*/ 3238499 w 5321299"/>
              <a:gd name="connsiteY8" fmla="*/ 4618581 h 6858000"/>
              <a:gd name="connsiteX9" fmla="*/ 4241799 w 5321299"/>
              <a:gd name="connsiteY9" fmla="*/ 4618581 h 6858000"/>
              <a:gd name="connsiteX10" fmla="*/ 4241799 w 5321299"/>
              <a:gd name="connsiteY10" fmla="*/ 6857999 h 6858000"/>
              <a:gd name="connsiteX11" fmla="*/ 3238499 w 5321299"/>
              <a:gd name="connsiteY11" fmla="*/ 6857999 h 6858000"/>
              <a:gd name="connsiteX12" fmla="*/ 1079499 w 5321299"/>
              <a:gd name="connsiteY12" fmla="*/ 3970389 h 6858000"/>
              <a:gd name="connsiteX13" fmla="*/ 2082799 w 5321299"/>
              <a:gd name="connsiteY13" fmla="*/ 3970389 h 6858000"/>
              <a:gd name="connsiteX14" fmla="*/ 2082799 w 5321299"/>
              <a:gd name="connsiteY14" fmla="*/ 6777117 h 6858000"/>
              <a:gd name="connsiteX15" fmla="*/ 1079499 w 5321299"/>
              <a:gd name="connsiteY15" fmla="*/ 6777117 h 6858000"/>
              <a:gd name="connsiteX16" fmla="*/ 4317999 w 5321299"/>
              <a:gd name="connsiteY16" fmla="*/ 3879415 h 6858000"/>
              <a:gd name="connsiteX17" fmla="*/ 5321299 w 5321299"/>
              <a:gd name="connsiteY17" fmla="*/ 3879415 h 6858000"/>
              <a:gd name="connsiteX18" fmla="*/ 5321299 w 5321299"/>
              <a:gd name="connsiteY18" fmla="*/ 6449861 h 6858000"/>
              <a:gd name="connsiteX19" fmla="*/ 4317999 w 5321299"/>
              <a:gd name="connsiteY19" fmla="*/ 6449861 h 6858000"/>
              <a:gd name="connsiteX20" fmla="*/ 2158999 w 5321299"/>
              <a:gd name="connsiteY20" fmla="*/ 2567025 h 6858000"/>
              <a:gd name="connsiteX21" fmla="*/ 3162299 w 5321299"/>
              <a:gd name="connsiteY21" fmla="*/ 2567025 h 6858000"/>
              <a:gd name="connsiteX22" fmla="*/ 3162299 w 5321299"/>
              <a:gd name="connsiteY22" fmla="*/ 5373753 h 6858000"/>
              <a:gd name="connsiteX23" fmla="*/ 2158999 w 5321299"/>
              <a:gd name="connsiteY23" fmla="*/ 5373753 h 6858000"/>
              <a:gd name="connsiteX24" fmla="*/ 0 w 5321299"/>
              <a:gd name="connsiteY24" fmla="*/ 1811854 h 6858000"/>
              <a:gd name="connsiteX25" fmla="*/ 1003300 w 5321299"/>
              <a:gd name="connsiteY25" fmla="*/ 1811854 h 6858000"/>
              <a:gd name="connsiteX26" fmla="*/ 1003300 w 5321299"/>
              <a:gd name="connsiteY26" fmla="*/ 4618581 h 6858000"/>
              <a:gd name="connsiteX27" fmla="*/ 0 w 5321299"/>
              <a:gd name="connsiteY27" fmla="*/ 4618581 h 6858000"/>
              <a:gd name="connsiteX28" fmla="*/ 3238499 w 5321299"/>
              <a:gd name="connsiteY28" fmla="*/ 1720878 h 6858000"/>
              <a:gd name="connsiteX29" fmla="*/ 4241799 w 5321299"/>
              <a:gd name="connsiteY29" fmla="*/ 1720878 h 6858000"/>
              <a:gd name="connsiteX30" fmla="*/ 4241799 w 5321299"/>
              <a:gd name="connsiteY30" fmla="*/ 4527606 h 6858000"/>
              <a:gd name="connsiteX31" fmla="*/ 3238499 w 5321299"/>
              <a:gd name="connsiteY31" fmla="*/ 4527606 h 6858000"/>
              <a:gd name="connsiteX32" fmla="*/ 4317999 w 5321299"/>
              <a:gd name="connsiteY32" fmla="*/ 1217991 h 6858000"/>
              <a:gd name="connsiteX33" fmla="*/ 5321299 w 5321299"/>
              <a:gd name="connsiteY33" fmla="*/ 1217991 h 6858000"/>
              <a:gd name="connsiteX34" fmla="*/ 5321299 w 5321299"/>
              <a:gd name="connsiteY34" fmla="*/ 3788437 h 6858000"/>
              <a:gd name="connsiteX35" fmla="*/ 4317999 w 5321299"/>
              <a:gd name="connsiteY35" fmla="*/ 3788437 h 6858000"/>
              <a:gd name="connsiteX36" fmla="*/ 1079499 w 5321299"/>
              <a:gd name="connsiteY36" fmla="*/ 1072687 h 6858000"/>
              <a:gd name="connsiteX37" fmla="*/ 2082799 w 5321299"/>
              <a:gd name="connsiteY37" fmla="*/ 1072687 h 6858000"/>
              <a:gd name="connsiteX38" fmla="*/ 2082799 w 5321299"/>
              <a:gd name="connsiteY38" fmla="*/ 3879414 h 6858000"/>
              <a:gd name="connsiteX39" fmla="*/ 1079499 w 5321299"/>
              <a:gd name="connsiteY39" fmla="*/ 3879414 h 6858000"/>
              <a:gd name="connsiteX40" fmla="*/ 3238499 w 5321299"/>
              <a:gd name="connsiteY40" fmla="*/ 286347 h 6858000"/>
              <a:gd name="connsiteX41" fmla="*/ 4241799 w 5321299"/>
              <a:gd name="connsiteY41" fmla="*/ 286347 h 6858000"/>
              <a:gd name="connsiteX42" fmla="*/ 4241799 w 5321299"/>
              <a:gd name="connsiteY42" fmla="*/ 1629903 h 6858000"/>
              <a:gd name="connsiteX43" fmla="*/ 3238499 w 5321299"/>
              <a:gd name="connsiteY43" fmla="*/ 1629903 h 6858000"/>
              <a:gd name="connsiteX44" fmla="*/ 0 w 5321299"/>
              <a:gd name="connsiteY44" fmla="*/ 1 h 6858000"/>
              <a:gd name="connsiteX45" fmla="*/ 1003300 w 5321299"/>
              <a:gd name="connsiteY45" fmla="*/ 1 h 6858000"/>
              <a:gd name="connsiteX46" fmla="*/ 1003300 w 5321299"/>
              <a:gd name="connsiteY46" fmla="*/ 1720879 h 6858000"/>
              <a:gd name="connsiteX47" fmla="*/ 0 w 5321299"/>
              <a:gd name="connsiteY47" fmla="*/ 1720879 h 6858000"/>
              <a:gd name="connsiteX48" fmla="*/ 2158999 w 5321299"/>
              <a:gd name="connsiteY48" fmla="*/ 0 h 6858000"/>
              <a:gd name="connsiteX49" fmla="*/ 3162299 w 5321299"/>
              <a:gd name="connsiteY49" fmla="*/ 0 h 6858000"/>
              <a:gd name="connsiteX50" fmla="*/ 3162299 w 5321299"/>
              <a:gd name="connsiteY50" fmla="*/ 2476051 h 6858000"/>
              <a:gd name="connsiteX51" fmla="*/ 2158999 w 5321299"/>
              <a:gd name="connsiteY51" fmla="*/ 24760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321299" h="6858000">
                <a:moveTo>
                  <a:pt x="2158999" y="5464728"/>
                </a:moveTo>
                <a:lnTo>
                  <a:pt x="3162299" y="5464728"/>
                </a:lnTo>
                <a:lnTo>
                  <a:pt x="3162299" y="6003342"/>
                </a:lnTo>
                <a:lnTo>
                  <a:pt x="2158999" y="6003342"/>
                </a:lnTo>
                <a:close/>
                <a:moveTo>
                  <a:pt x="0" y="4709556"/>
                </a:moveTo>
                <a:lnTo>
                  <a:pt x="1003300" y="4709556"/>
                </a:lnTo>
                <a:lnTo>
                  <a:pt x="1003300" y="6858000"/>
                </a:lnTo>
                <a:lnTo>
                  <a:pt x="0" y="6858000"/>
                </a:lnTo>
                <a:close/>
                <a:moveTo>
                  <a:pt x="3238499" y="4618581"/>
                </a:moveTo>
                <a:lnTo>
                  <a:pt x="4241799" y="4618581"/>
                </a:lnTo>
                <a:lnTo>
                  <a:pt x="4241799" y="6857999"/>
                </a:lnTo>
                <a:lnTo>
                  <a:pt x="3238499" y="6857999"/>
                </a:lnTo>
                <a:close/>
                <a:moveTo>
                  <a:pt x="1079499" y="3970389"/>
                </a:moveTo>
                <a:lnTo>
                  <a:pt x="2082799" y="3970389"/>
                </a:lnTo>
                <a:lnTo>
                  <a:pt x="2082799" y="6777117"/>
                </a:lnTo>
                <a:lnTo>
                  <a:pt x="1079499" y="6777117"/>
                </a:lnTo>
                <a:close/>
                <a:moveTo>
                  <a:pt x="4317999" y="3879415"/>
                </a:moveTo>
                <a:lnTo>
                  <a:pt x="5321299" y="3879415"/>
                </a:lnTo>
                <a:lnTo>
                  <a:pt x="5321299" y="6449861"/>
                </a:lnTo>
                <a:lnTo>
                  <a:pt x="4317999" y="6449861"/>
                </a:lnTo>
                <a:close/>
                <a:moveTo>
                  <a:pt x="2158999" y="2567025"/>
                </a:moveTo>
                <a:lnTo>
                  <a:pt x="3162299" y="2567025"/>
                </a:lnTo>
                <a:lnTo>
                  <a:pt x="3162299" y="5373753"/>
                </a:lnTo>
                <a:lnTo>
                  <a:pt x="2158999" y="5373753"/>
                </a:lnTo>
                <a:close/>
                <a:moveTo>
                  <a:pt x="0" y="1811854"/>
                </a:moveTo>
                <a:lnTo>
                  <a:pt x="1003300" y="1811854"/>
                </a:lnTo>
                <a:lnTo>
                  <a:pt x="1003300" y="4618581"/>
                </a:lnTo>
                <a:lnTo>
                  <a:pt x="0" y="4618581"/>
                </a:lnTo>
                <a:close/>
                <a:moveTo>
                  <a:pt x="3238499" y="1720878"/>
                </a:moveTo>
                <a:lnTo>
                  <a:pt x="4241799" y="1720878"/>
                </a:lnTo>
                <a:lnTo>
                  <a:pt x="4241799" y="4527606"/>
                </a:lnTo>
                <a:lnTo>
                  <a:pt x="3238499" y="4527606"/>
                </a:lnTo>
                <a:close/>
                <a:moveTo>
                  <a:pt x="4317999" y="1217991"/>
                </a:moveTo>
                <a:lnTo>
                  <a:pt x="5321299" y="1217991"/>
                </a:lnTo>
                <a:lnTo>
                  <a:pt x="5321299" y="3788437"/>
                </a:lnTo>
                <a:lnTo>
                  <a:pt x="4317999" y="3788437"/>
                </a:lnTo>
                <a:close/>
                <a:moveTo>
                  <a:pt x="1079499" y="1072687"/>
                </a:moveTo>
                <a:lnTo>
                  <a:pt x="2082799" y="1072687"/>
                </a:lnTo>
                <a:lnTo>
                  <a:pt x="2082799" y="3879414"/>
                </a:lnTo>
                <a:lnTo>
                  <a:pt x="1079499" y="3879414"/>
                </a:lnTo>
                <a:close/>
                <a:moveTo>
                  <a:pt x="3238499" y="286347"/>
                </a:moveTo>
                <a:lnTo>
                  <a:pt x="4241799" y="286347"/>
                </a:lnTo>
                <a:lnTo>
                  <a:pt x="4241799" y="1629903"/>
                </a:lnTo>
                <a:lnTo>
                  <a:pt x="3238499" y="1629903"/>
                </a:lnTo>
                <a:close/>
                <a:moveTo>
                  <a:pt x="0" y="1"/>
                </a:moveTo>
                <a:lnTo>
                  <a:pt x="1003300" y="1"/>
                </a:lnTo>
                <a:lnTo>
                  <a:pt x="1003300" y="1720879"/>
                </a:lnTo>
                <a:lnTo>
                  <a:pt x="0" y="1720879"/>
                </a:lnTo>
                <a:close/>
                <a:moveTo>
                  <a:pt x="2158999" y="0"/>
                </a:moveTo>
                <a:lnTo>
                  <a:pt x="3162299" y="0"/>
                </a:lnTo>
                <a:lnTo>
                  <a:pt x="3162299" y="2476051"/>
                </a:lnTo>
                <a:lnTo>
                  <a:pt x="2158999" y="2476051"/>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6" name="Freeform 5">
            <a:extLst>
              <a:ext uri="{FF2B5EF4-FFF2-40B4-BE49-F238E27FC236}">
                <a16:creationId xmlns:a16="http://schemas.microsoft.com/office/drawing/2014/main" id="{55CCCEAA-EB33-4309-A3B8-69655184CB7A}"/>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48508EB8-CC07-41A6-8C05-3C32FA189F5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8" name="TextBox 7">
            <a:extLst>
              <a:ext uri="{FF2B5EF4-FFF2-40B4-BE49-F238E27FC236}">
                <a16:creationId xmlns:a16="http://schemas.microsoft.com/office/drawing/2014/main" id="{48DC9081-AFC4-4166-B9FB-78ADB05999AC}"/>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942983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500" fill="hold"/>
                                        <p:tgtEl>
                                          <p:spTgt spid="29"/>
                                        </p:tgtEl>
                                        <p:attrNameLst>
                                          <p:attrName>ppt_x</p:attrName>
                                        </p:attrNameLst>
                                      </p:cBhvr>
                                      <p:tavLst>
                                        <p:tav tm="0">
                                          <p:val>
                                            <p:strVal val="#ppt_x"/>
                                          </p:val>
                                        </p:tav>
                                        <p:tav tm="100000">
                                          <p:val>
                                            <p:strVal val="#ppt_x"/>
                                          </p:val>
                                        </p:tav>
                                      </p:tavLst>
                                    </p:anim>
                                    <p:anim calcmode="lin" valueType="num">
                                      <p:cBhvr additive="base">
                                        <p:cTn id="8" dur="1500" fill="hold"/>
                                        <p:tgtEl>
                                          <p:spTgt spid="2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0_Custom Layout">
    <p:spTree>
      <p:nvGrpSpPr>
        <p:cNvPr id="1" name=""/>
        <p:cNvGrpSpPr/>
        <p:nvPr/>
      </p:nvGrpSpPr>
      <p:grpSpPr>
        <a:xfrm>
          <a:off x="0" y="0"/>
          <a:ext cx="0" cy="0"/>
          <a:chOff x="0" y="0"/>
          <a:chExt cx="0" cy="0"/>
        </a:xfrm>
      </p:grpSpPr>
      <p:sp>
        <p:nvSpPr>
          <p:cNvPr id="12" name="Picture Placeholder 8">
            <a:extLst>
              <a:ext uri="{FF2B5EF4-FFF2-40B4-BE49-F238E27FC236}">
                <a16:creationId xmlns:a16="http://schemas.microsoft.com/office/drawing/2014/main" id="{3EBF2349-73BC-4C89-A83E-2B9D339E9F76}"/>
              </a:ext>
            </a:extLst>
          </p:cNvPr>
          <p:cNvSpPr>
            <a:spLocks noGrp="1"/>
          </p:cNvSpPr>
          <p:nvPr>
            <p:ph type="pic" sz="quarter" idx="16"/>
          </p:nvPr>
        </p:nvSpPr>
        <p:spPr>
          <a:xfrm>
            <a:off x="6057900" y="1524001"/>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8">
            <a:extLst>
              <a:ext uri="{FF2B5EF4-FFF2-40B4-BE49-F238E27FC236}">
                <a16:creationId xmlns:a16="http://schemas.microsoft.com/office/drawing/2014/main" id="{0EF127B1-F3D2-469A-BBD6-86BACCEAD9D7}"/>
              </a:ext>
            </a:extLst>
          </p:cNvPr>
          <p:cNvSpPr>
            <a:spLocks noGrp="1"/>
          </p:cNvSpPr>
          <p:nvPr>
            <p:ph type="pic" sz="quarter" idx="14"/>
          </p:nvPr>
        </p:nvSpPr>
        <p:spPr>
          <a:xfrm>
            <a:off x="1504950" y="1524001"/>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1" name="Picture Placeholder 8">
            <a:extLst>
              <a:ext uri="{FF2B5EF4-FFF2-40B4-BE49-F238E27FC236}">
                <a16:creationId xmlns:a16="http://schemas.microsoft.com/office/drawing/2014/main" id="{8FE585C6-6D0D-44FE-8EA8-3217416C9C34}"/>
              </a:ext>
            </a:extLst>
          </p:cNvPr>
          <p:cNvSpPr>
            <a:spLocks noGrp="1"/>
          </p:cNvSpPr>
          <p:nvPr>
            <p:ph type="pic" sz="quarter" idx="15"/>
          </p:nvPr>
        </p:nvSpPr>
        <p:spPr>
          <a:xfrm>
            <a:off x="3790714" y="2095500"/>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3" name="Picture Placeholder 8">
            <a:extLst>
              <a:ext uri="{FF2B5EF4-FFF2-40B4-BE49-F238E27FC236}">
                <a16:creationId xmlns:a16="http://schemas.microsoft.com/office/drawing/2014/main" id="{96A0F45D-A491-475C-B1A7-B933B95D56B9}"/>
              </a:ext>
            </a:extLst>
          </p:cNvPr>
          <p:cNvSpPr>
            <a:spLocks noGrp="1"/>
          </p:cNvSpPr>
          <p:nvPr>
            <p:ph type="pic" sz="quarter" idx="17"/>
          </p:nvPr>
        </p:nvSpPr>
        <p:spPr>
          <a:xfrm>
            <a:off x="8334376" y="2095500"/>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0" name="Freeform 5">
            <a:extLst>
              <a:ext uri="{FF2B5EF4-FFF2-40B4-BE49-F238E27FC236}">
                <a16:creationId xmlns:a16="http://schemas.microsoft.com/office/drawing/2014/main" id="{8EB0826F-6E81-425D-9647-4D8B539372E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4" name="Slide Number Placeholder 5">
            <a:extLst>
              <a:ext uri="{FF2B5EF4-FFF2-40B4-BE49-F238E27FC236}">
                <a16:creationId xmlns:a16="http://schemas.microsoft.com/office/drawing/2014/main" id="{47165BE5-A905-4BD8-A2F0-AF0963A6A5A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5" name="TextBox 14">
            <a:extLst>
              <a:ext uri="{FF2B5EF4-FFF2-40B4-BE49-F238E27FC236}">
                <a16:creationId xmlns:a16="http://schemas.microsoft.com/office/drawing/2014/main" id="{141EADA3-B633-433B-BF9C-BA5E68B67E73}"/>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6" name="TextBox 15">
            <a:extLst>
              <a:ext uri="{FF2B5EF4-FFF2-40B4-BE49-F238E27FC236}">
                <a16:creationId xmlns:a16="http://schemas.microsoft.com/office/drawing/2014/main" id="{95CAFB2C-544F-41AF-8BC8-B6618570346D}"/>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7" name="Straight Connector 16">
            <a:extLst>
              <a:ext uri="{FF2B5EF4-FFF2-40B4-BE49-F238E27FC236}">
                <a16:creationId xmlns:a16="http://schemas.microsoft.com/office/drawing/2014/main" id="{1A696A90-72E5-4D4C-93BE-4BAAC067E7C6}"/>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89A1694B-05C5-438B-A915-9C04DF7410D4}"/>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9" name="Freeform 13">
            <a:extLst>
              <a:ext uri="{FF2B5EF4-FFF2-40B4-BE49-F238E27FC236}">
                <a16:creationId xmlns:a16="http://schemas.microsoft.com/office/drawing/2014/main" id="{68497B8F-299F-4C7A-B9C1-25566ECB20AA}"/>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026188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250" fill="hold"/>
                                        <p:tgtEl>
                                          <p:spTgt spid="11"/>
                                        </p:tgtEl>
                                        <p:attrNameLst>
                                          <p:attrName>ppt_x</p:attrName>
                                        </p:attrNameLst>
                                      </p:cBhvr>
                                      <p:tavLst>
                                        <p:tav tm="0">
                                          <p:val>
                                            <p:strVal val="#ppt_x"/>
                                          </p:val>
                                        </p:tav>
                                        <p:tav tm="100000">
                                          <p:val>
                                            <p:strVal val="#ppt_x"/>
                                          </p:val>
                                        </p:tav>
                                      </p:tavLst>
                                    </p:anim>
                                    <p:anim calcmode="lin" valueType="num">
                                      <p:cBhvr additive="base">
                                        <p:cTn id="12" dur="125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250" fill="hold"/>
                                        <p:tgtEl>
                                          <p:spTgt spid="12"/>
                                        </p:tgtEl>
                                        <p:attrNameLst>
                                          <p:attrName>ppt_x</p:attrName>
                                        </p:attrNameLst>
                                      </p:cBhvr>
                                      <p:tavLst>
                                        <p:tav tm="0">
                                          <p:val>
                                            <p:strVal val="#ppt_x"/>
                                          </p:val>
                                        </p:tav>
                                        <p:tav tm="100000">
                                          <p:val>
                                            <p:strVal val="#ppt_x"/>
                                          </p:val>
                                        </p:tav>
                                      </p:tavLst>
                                    </p:anim>
                                    <p:anim calcmode="lin" valueType="num">
                                      <p:cBhvr additive="base">
                                        <p:cTn id="16" dur="125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75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1250" fill="hold"/>
                                        <p:tgtEl>
                                          <p:spTgt spid="13"/>
                                        </p:tgtEl>
                                        <p:attrNameLst>
                                          <p:attrName>ppt_x</p:attrName>
                                        </p:attrNameLst>
                                      </p:cBhvr>
                                      <p:tavLst>
                                        <p:tav tm="0">
                                          <p:val>
                                            <p:strVal val="#ppt_x"/>
                                          </p:val>
                                        </p:tav>
                                        <p:tav tm="100000">
                                          <p:val>
                                            <p:strVal val="#ppt_x"/>
                                          </p:val>
                                        </p:tav>
                                      </p:tavLst>
                                    </p:anim>
                                    <p:anim calcmode="lin" valueType="num">
                                      <p:cBhvr additive="base">
                                        <p:cTn id="20" dur="125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1" grpId="0" animBg="1"/>
      <p:bldP spid="13"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52_Custom Layout">
    <p:spTree>
      <p:nvGrpSpPr>
        <p:cNvPr id="1" name=""/>
        <p:cNvGrpSpPr/>
        <p:nvPr/>
      </p:nvGrpSpPr>
      <p:grpSpPr>
        <a:xfrm>
          <a:off x="0" y="0"/>
          <a:ext cx="0" cy="0"/>
          <a:chOff x="0" y="0"/>
          <a:chExt cx="0" cy="0"/>
        </a:xfrm>
      </p:grpSpPr>
      <p:sp>
        <p:nvSpPr>
          <p:cNvPr id="12" name="Picture Placeholder 8">
            <a:extLst>
              <a:ext uri="{FF2B5EF4-FFF2-40B4-BE49-F238E27FC236}">
                <a16:creationId xmlns:a16="http://schemas.microsoft.com/office/drawing/2014/main" id="{3EBF2349-73BC-4C89-A83E-2B9D339E9F76}"/>
              </a:ext>
            </a:extLst>
          </p:cNvPr>
          <p:cNvSpPr>
            <a:spLocks noGrp="1"/>
          </p:cNvSpPr>
          <p:nvPr>
            <p:ph type="pic" sz="quarter" idx="16"/>
          </p:nvPr>
        </p:nvSpPr>
        <p:spPr>
          <a:xfrm>
            <a:off x="7301322"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8">
            <a:extLst>
              <a:ext uri="{FF2B5EF4-FFF2-40B4-BE49-F238E27FC236}">
                <a16:creationId xmlns:a16="http://schemas.microsoft.com/office/drawing/2014/main" id="{0EF127B1-F3D2-469A-BBD6-86BACCEAD9D7}"/>
              </a:ext>
            </a:extLst>
          </p:cNvPr>
          <p:cNvSpPr>
            <a:spLocks noGrp="1"/>
          </p:cNvSpPr>
          <p:nvPr>
            <p:ph type="pic" sz="quarter" idx="14"/>
          </p:nvPr>
        </p:nvSpPr>
        <p:spPr>
          <a:xfrm>
            <a:off x="2748372"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1" name="Picture Placeholder 8">
            <a:extLst>
              <a:ext uri="{FF2B5EF4-FFF2-40B4-BE49-F238E27FC236}">
                <a16:creationId xmlns:a16="http://schemas.microsoft.com/office/drawing/2014/main" id="{8FE585C6-6D0D-44FE-8EA8-3217416C9C34}"/>
              </a:ext>
            </a:extLst>
          </p:cNvPr>
          <p:cNvSpPr>
            <a:spLocks noGrp="1"/>
          </p:cNvSpPr>
          <p:nvPr>
            <p:ph type="pic" sz="quarter" idx="15"/>
          </p:nvPr>
        </p:nvSpPr>
        <p:spPr>
          <a:xfrm>
            <a:off x="5034136"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3" name="Picture Placeholder 8">
            <a:extLst>
              <a:ext uri="{FF2B5EF4-FFF2-40B4-BE49-F238E27FC236}">
                <a16:creationId xmlns:a16="http://schemas.microsoft.com/office/drawing/2014/main" id="{96A0F45D-A491-475C-B1A7-B933B95D56B9}"/>
              </a:ext>
            </a:extLst>
          </p:cNvPr>
          <p:cNvSpPr>
            <a:spLocks noGrp="1"/>
          </p:cNvSpPr>
          <p:nvPr>
            <p:ph type="pic" sz="quarter" idx="17"/>
          </p:nvPr>
        </p:nvSpPr>
        <p:spPr>
          <a:xfrm>
            <a:off x="9577798"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0" name="Picture Placeholder 8">
            <a:extLst>
              <a:ext uri="{FF2B5EF4-FFF2-40B4-BE49-F238E27FC236}">
                <a16:creationId xmlns:a16="http://schemas.microsoft.com/office/drawing/2014/main" id="{3E18F3A6-9EF8-4A26-908D-55936D9C8AF3}"/>
              </a:ext>
            </a:extLst>
          </p:cNvPr>
          <p:cNvSpPr>
            <a:spLocks noGrp="1"/>
          </p:cNvSpPr>
          <p:nvPr>
            <p:ph type="pic" sz="quarter" idx="18"/>
          </p:nvPr>
        </p:nvSpPr>
        <p:spPr>
          <a:xfrm>
            <a:off x="5692776"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Picture Placeholder 8">
            <a:extLst>
              <a:ext uri="{FF2B5EF4-FFF2-40B4-BE49-F238E27FC236}">
                <a16:creationId xmlns:a16="http://schemas.microsoft.com/office/drawing/2014/main" id="{026DA814-B32E-4528-88ED-F7097D6EE9CA}"/>
              </a:ext>
            </a:extLst>
          </p:cNvPr>
          <p:cNvSpPr>
            <a:spLocks noGrp="1"/>
          </p:cNvSpPr>
          <p:nvPr>
            <p:ph type="pic" sz="quarter" idx="19"/>
          </p:nvPr>
        </p:nvSpPr>
        <p:spPr>
          <a:xfrm>
            <a:off x="1139826"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5" name="Picture Placeholder 8">
            <a:extLst>
              <a:ext uri="{FF2B5EF4-FFF2-40B4-BE49-F238E27FC236}">
                <a16:creationId xmlns:a16="http://schemas.microsoft.com/office/drawing/2014/main" id="{3AE5335A-3060-41ED-9FD7-8D13718E8FC4}"/>
              </a:ext>
            </a:extLst>
          </p:cNvPr>
          <p:cNvSpPr>
            <a:spLocks noGrp="1"/>
          </p:cNvSpPr>
          <p:nvPr>
            <p:ph type="pic" sz="quarter" idx="20"/>
          </p:nvPr>
        </p:nvSpPr>
        <p:spPr>
          <a:xfrm>
            <a:off x="3425590"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8">
            <a:extLst>
              <a:ext uri="{FF2B5EF4-FFF2-40B4-BE49-F238E27FC236}">
                <a16:creationId xmlns:a16="http://schemas.microsoft.com/office/drawing/2014/main" id="{173F6A4D-3403-4BA2-ADC6-F75EE2E08A0B}"/>
              </a:ext>
            </a:extLst>
          </p:cNvPr>
          <p:cNvSpPr>
            <a:spLocks noGrp="1"/>
          </p:cNvSpPr>
          <p:nvPr>
            <p:ph type="pic" sz="quarter" idx="21"/>
          </p:nvPr>
        </p:nvSpPr>
        <p:spPr>
          <a:xfrm>
            <a:off x="7969252"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7" name="Freeform 5">
            <a:extLst>
              <a:ext uri="{FF2B5EF4-FFF2-40B4-BE49-F238E27FC236}">
                <a16:creationId xmlns:a16="http://schemas.microsoft.com/office/drawing/2014/main" id="{B05E8B9E-0AFB-4C38-AC9E-5821B3A1234C}"/>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8" name="Slide Number Placeholder 5">
            <a:extLst>
              <a:ext uri="{FF2B5EF4-FFF2-40B4-BE49-F238E27FC236}">
                <a16:creationId xmlns:a16="http://schemas.microsoft.com/office/drawing/2014/main" id="{45C9B163-629C-4A26-A2F4-A5D7D27DFBFF}"/>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9" name="TextBox 18">
            <a:extLst>
              <a:ext uri="{FF2B5EF4-FFF2-40B4-BE49-F238E27FC236}">
                <a16:creationId xmlns:a16="http://schemas.microsoft.com/office/drawing/2014/main" id="{7F932B47-4866-450D-B624-1202992A3303}"/>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5789361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1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2D0C3047-B2AC-4209-B0DD-A8ED7C5755FA}"/>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AA3B4DF-7428-4AEB-B0D6-16C6870503E4}"/>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6" name="Freeform 13">
            <a:extLst>
              <a:ext uri="{FF2B5EF4-FFF2-40B4-BE49-F238E27FC236}">
                <a16:creationId xmlns:a16="http://schemas.microsoft.com/office/drawing/2014/main" id="{C28663D6-F331-4360-A98B-953F4C0140C1}"/>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2" name="Freeform: Shape 11">
            <a:extLst>
              <a:ext uri="{FF2B5EF4-FFF2-40B4-BE49-F238E27FC236}">
                <a16:creationId xmlns:a16="http://schemas.microsoft.com/office/drawing/2014/main" id="{3BFABDCE-A952-42A4-8CDE-63DA39998027}"/>
              </a:ext>
            </a:extLst>
          </p:cNvPr>
          <p:cNvSpPr>
            <a:spLocks/>
          </p:cNvSpPr>
          <p:nvPr userDrawn="1"/>
        </p:nvSpPr>
        <p:spPr bwMode="auto">
          <a:xfrm rot="9449386" flipV="1">
            <a:off x="-1503597" y="-940853"/>
            <a:ext cx="8915666" cy="6629499"/>
          </a:xfrm>
          <a:custGeom>
            <a:avLst/>
            <a:gdLst>
              <a:gd name="connsiteX0" fmla="*/ 6277561 w 8915666"/>
              <a:gd name="connsiteY0" fmla="*/ 0 h 6629499"/>
              <a:gd name="connsiteX1" fmla="*/ 0 w 8915666"/>
              <a:gd name="connsiteY1" fmla="*/ 2601566 h 6629499"/>
              <a:gd name="connsiteX2" fmla="*/ 4497646 w 8915666"/>
              <a:gd name="connsiteY2" fmla="*/ 4477302 h 6629499"/>
              <a:gd name="connsiteX3" fmla="*/ 8142092 w 8915666"/>
              <a:gd name="connsiteY3" fmla="*/ 6615771 h 6629499"/>
              <a:gd name="connsiteX4" fmla="*/ 8205013 w 8915666"/>
              <a:gd name="connsiteY4" fmla="*/ 6629499 h 6629499"/>
              <a:gd name="connsiteX5" fmla="*/ 8915666 w 8915666"/>
              <a:gd name="connsiteY5" fmla="*/ 6334989 h 6629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15666" h="6629499">
                <a:moveTo>
                  <a:pt x="6277561" y="0"/>
                </a:moveTo>
                <a:lnTo>
                  <a:pt x="0" y="2601566"/>
                </a:lnTo>
                <a:cubicBezTo>
                  <a:pt x="1681432" y="2766308"/>
                  <a:pt x="2994949" y="2701925"/>
                  <a:pt x="4497646" y="4477302"/>
                </a:cubicBezTo>
                <a:cubicBezTo>
                  <a:pt x="5818099" y="6037366"/>
                  <a:pt x="6812668" y="6322891"/>
                  <a:pt x="8142092" y="6615771"/>
                </a:cubicBezTo>
                <a:lnTo>
                  <a:pt x="8205013" y="6629499"/>
                </a:lnTo>
                <a:lnTo>
                  <a:pt x="8915666" y="6334989"/>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r>
              <a:rPr lang="en-US" baseline="-25000" dirty="0"/>
              <a:t> 	</a:t>
            </a:r>
          </a:p>
        </p:txBody>
      </p:sp>
      <p:sp>
        <p:nvSpPr>
          <p:cNvPr id="13" name="Rectangle 12">
            <a:extLst>
              <a:ext uri="{FF2B5EF4-FFF2-40B4-BE49-F238E27FC236}">
                <a16:creationId xmlns:a16="http://schemas.microsoft.com/office/drawing/2014/main" id="{8F4DC94C-55B9-46DB-9D16-6C98D4C3C0FA}"/>
              </a:ext>
            </a:extLst>
          </p:cNvPr>
          <p:cNvSpPr/>
          <p:nvPr userDrawn="1"/>
        </p:nvSpPr>
        <p:spPr>
          <a:xfrm>
            <a:off x="2469735" y="1862139"/>
            <a:ext cx="7127192" cy="3377278"/>
          </a:xfrm>
          <a:prstGeom prst="rect">
            <a:avLst/>
          </a:pr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pPr lvl="0"/>
            <a:endParaRPr lang="en-US" baseline="-25000" dirty="0">
              <a:solidFill>
                <a:schemeClr val="tx1"/>
              </a:solidFill>
            </a:endParaRPr>
          </a:p>
        </p:txBody>
      </p:sp>
      <p:sp>
        <p:nvSpPr>
          <p:cNvPr id="14" name="Rectangle 13">
            <a:extLst>
              <a:ext uri="{FF2B5EF4-FFF2-40B4-BE49-F238E27FC236}">
                <a16:creationId xmlns:a16="http://schemas.microsoft.com/office/drawing/2014/main" id="{B5FB444D-0F56-4E71-A7D8-0ADE5B6D7FAE}"/>
              </a:ext>
            </a:extLst>
          </p:cNvPr>
          <p:cNvSpPr/>
          <p:nvPr userDrawn="1"/>
        </p:nvSpPr>
        <p:spPr>
          <a:xfrm>
            <a:off x="6528987" y="1700613"/>
            <a:ext cx="3512321" cy="305084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p>
            <a:pPr marL="228600" lvl="0" indent="-228600">
              <a:lnSpc>
                <a:spcPct val="90000"/>
              </a:lnSpc>
              <a:spcBef>
                <a:spcPts val="1000"/>
              </a:spcBef>
              <a:buFont typeface="Arial" panose="020B0604020202020204" pitchFamily="34" charset="0"/>
              <a:buChar char="•"/>
            </a:pPr>
            <a:endParaRPr lang="en-US" sz="1600" dirty="0">
              <a:solidFill>
                <a:schemeClr val="tx1"/>
              </a:solidFill>
            </a:endParaRPr>
          </a:p>
        </p:txBody>
      </p:sp>
      <p:sp>
        <p:nvSpPr>
          <p:cNvPr id="8" name="Freeform 5">
            <a:extLst>
              <a:ext uri="{FF2B5EF4-FFF2-40B4-BE49-F238E27FC236}">
                <a16:creationId xmlns:a16="http://schemas.microsoft.com/office/drawing/2014/main" id="{3B4755A8-1978-4BE5-9437-223D9CB4848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32B43126-3302-42E1-92CA-F5357AD7A83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DFB595F6-F61F-425A-AF44-19D64706DE0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378023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750" fill="hold"/>
                                        <p:tgtEl>
                                          <p:spTgt spid="12"/>
                                        </p:tgtEl>
                                        <p:attrNameLst>
                                          <p:attrName>ppt_x</p:attrName>
                                        </p:attrNameLst>
                                      </p:cBhvr>
                                      <p:tavLst>
                                        <p:tav tm="0">
                                          <p:val>
                                            <p:strVal val="0-#ppt_w/2"/>
                                          </p:val>
                                        </p:tav>
                                        <p:tav tm="100000">
                                          <p:val>
                                            <p:strVal val="#ppt_x"/>
                                          </p:val>
                                        </p:tav>
                                      </p:tavLst>
                                    </p:anim>
                                    <p:anim calcmode="lin" valueType="num">
                                      <p:cBhvr additive="base">
                                        <p:cTn id="8" dur="1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B2E67C-AD75-443C-9779-5B7FCE43ECDB}"/>
              </a:ext>
            </a:extLst>
          </p:cNvPr>
          <p:cNvSpPr/>
          <p:nvPr userDrawn="1"/>
        </p:nvSpPr>
        <p:spPr>
          <a:xfrm>
            <a:off x="5419725" y="1971675"/>
            <a:ext cx="2459990"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Rectangle 9">
            <a:extLst>
              <a:ext uri="{FF2B5EF4-FFF2-40B4-BE49-F238E27FC236}">
                <a16:creationId xmlns:a16="http://schemas.microsoft.com/office/drawing/2014/main" id="{587E9D6C-E7F2-4E5E-A400-EB8A014C0933}"/>
              </a:ext>
            </a:extLst>
          </p:cNvPr>
          <p:cNvSpPr/>
          <p:nvPr userDrawn="1"/>
        </p:nvSpPr>
        <p:spPr>
          <a:xfrm>
            <a:off x="4286885" y="5177928"/>
            <a:ext cx="2459990"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Picture Placeholder 19">
            <a:extLst>
              <a:ext uri="{FF2B5EF4-FFF2-40B4-BE49-F238E27FC236}">
                <a16:creationId xmlns:a16="http://schemas.microsoft.com/office/drawing/2014/main" id="{ADDAA103-0134-4FC4-A959-A90F707D9F00}"/>
              </a:ext>
            </a:extLst>
          </p:cNvPr>
          <p:cNvSpPr>
            <a:spLocks noGrp="1"/>
          </p:cNvSpPr>
          <p:nvPr>
            <p:ph type="pic" sz="quarter" idx="16"/>
          </p:nvPr>
        </p:nvSpPr>
        <p:spPr>
          <a:xfrm>
            <a:off x="942594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9" name="Picture Placeholder 18">
            <a:extLst>
              <a:ext uri="{FF2B5EF4-FFF2-40B4-BE49-F238E27FC236}">
                <a16:creationId xmlns:a16="http://schemas.microsoft.com/office/drawing/2014/main" id="{E82E9B33-5DF9-4882-A51E-F1448E83DCEE}"/>
              </a:ext>
            </a:extLst>
          </p:cNvPr>
          <p:cNvSpPr>
            <a:spLocks noGrp="1"/>
          </p:cNvSpPr>
          <p:nvPr>
            <p:ph type="pic" sz="quarter" idx="15"/>
          </p:nvPr>
        </p:nvSpPr>
        <p:spPr>
          <a:xfrm>
            <a:off x="765810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2" name="Picture Placeholder 21">
            <a:extLst>
              <a:ext uri="{FF2B5EF4-FFF2-40B4-BE49-F238E27FC236}">
                <a16:creationId xmlns:a16="http://schemas.microsoft.com/office/drawing/2014/main" id="{C686E259-CA59-44B5-9786-0B166DC85A61}"/>
              </a:ext>
            </a:extLst>
          </p:cNvPr>
          <p:cNvSpPr>
            <a:spLocks noGrp="1"/>
          </p:cNvSpPr>
          <p:nvPr>
            <p:ph type="pic" sz="quarter" idx="18"/>
          </p:nvPr>
        </p:nvSpPr>
        <p:spPr>
          <a:xfrm>
            <a:off x="97282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1" name="Picture Placeholder 20">
            <a:extLst>
              <a:ext uri="{FF2B5EF4-FFF2-40B4-BE49-F238E27FC236}">
                <a16:creationId xmlns:a16="http://schemas.microsoft.com/office/drawing/2014/main" id="{1F01E3C5-EFD1-4B6A-9BC6-2B46DE991B9B}"/>
              </a:ext>
            </a:extLst>
          </p:cNvPr>
          <p:cNvSpPr>
            <a:spLocks noGrp="1"/>
          </p:cNvSpPr>
          <p:nvPr>
            <p:ph type="pic" sz="quarter" idx="17"/>
          </p:nvPr>
        </p:nvSpPr>
        <p:spPr>
          <a:xfrm>
            <a:off x="274066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15">
            <a:extLst>
              <a:ext uri="{FF2B5EF4-FFF2-40B4-BE49-F238E27FC236}">
                <a16:creationId xmlns:a16="http://schemas.microsoft.com/office/drawing/2014/main" id="{6B20941F-E20D-4AE0-AE85-93443AF3EC4E}"/>
              </a:ext>
            </a:extLst>
          </p:cNvPr>
          <p:cNvSpPr>
            <a:spLocks noGrp="1"/>
          </p:cNvSpPr>
          <p:nvPr>
            <p:ph type="pic" sz="quarter" idx="14"/>
          </p:nvPr>
        </p:nvSpPr>
        <p:spPr>
          <a:xfrm>
            <a:off x="4508500" y="2133600"/>
            <a:ext cx="3149600" cy="3251200"/>
          </a:xfrm>
          <a:custGeom>
            <a:avLst/>
            <a:gdLst>
              <a:gd name="connsiteX0" fmla="*/ 0 w 3149600"/>
              <a:gd name="connsiteY0" fmla="*/ 0 h 3251200"/>
              <a:gd name="connsiteX1" fmla="*/ 3149600 w 3149600"/>
              <a:gd name="connsiteY1" fmla="*/ 0 h 3251200"/>
              <a:gd name="connsiteX2" fmla="*/ 3149600 w 3149600"/>
              <a:gd name="connsiteY2" fmla="*/ 3251200 h 3251200"/>
              <a:gd name="connsiteX3" fmla="*/ 0 w 3149600"/>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3149600" h="3251200">
                <a:moveTo>
                  <a:pt x="0" y="0"/>
                </a:moveTo>
                <a:lnTo>
                  <a:pt x="3149600" y="0"/>
                </a:lnTo>
                <a:lnTo>
                  <a:pt x="3149600" y="3251200"/>
                </a:lnTo>
                <a:lnTo>
                  <a:pt x="0" y="32512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6BE58A92-FBE1-473D-B5A2-7F506EFBDD8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BA7A3E25-6FFB-4C6B-B8FE-6399A6EADD59}"/>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E0D62EDA-5C57-4F26-9339-AD4121150740}"/>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3" name="TextBox 12">
            <a:extLst>
              <a:ext uri="{FF2B5EF4-FFF2-40B4-BE49-F238E27FC236}">
                <a16:creationId xmlns:a16="http://schemas.microsoft.com/office/drawing/2014/main" id="{CA234667-5AF4-4BD4-8AB5-4637F5D35B7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8" name="Straight Connector 17">
            <a:extLst>
              <a:ext uri="{FF2B5EF4-FFF2-40B4-BE49-F238E27FC236}">
                <a16:creationId xmlns:a16="http://schemas.microsoft.com/office/drawing/2014/main" id="{68B4E287-0DF5-4BB5-B20F-17481A98B7E8}"/>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Freeform 13">
            <a:extLst>
              <a:ext uri="{FF2B5EF4-FFF2-40B4-BE49-F238E27FC236}">
                <a16:creationId xmlns:a16="http://schemas.microsoft.com/office/drawing/2014/main" id="{516238C0-7E2A-4527-8753-279797881958}"/>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4" name="Freeform 13">
            <a:extLst>
              <a:ext uri="{FF2B5EF4-FFF2-40B4-BE49-F238E27FC236}">
                <a16:creationId xmlns:a16="http://schemas.microsoft.com/office/drawing/2014/main" id="{F67F7F41-14F1-4C49-BEAA-DD1761B12FEE}"/>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404725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250" fill="hold"/>
                                        <p:tgtEl>
                                          <p:spTgt spid="19"/>
                                        </p:tgtEl>
                                        <p:attrNameLst>
                                          <p:attrName>ppt_x</p:attrName>
                                        </p:attrNameLst>
                                      </p:cBhvr>
                                      <p:tavLst>
                                        <p:tav tm="0">
                                          <p:val>
                                            <p:strVal val="0-#ppt_w/2"/>
                                          </p:val>
                                        </p:tav>
                                        <p:tav tm="100000">
                                          <p:val>
                                            <p:strVal val="#ppt_x"/>
                                          </p:val>
                                        </p:tav>
                                      </p:tavLst>
                                    </p:anim>
                                    <p:anim calcmode="lin" valueType="num">
                                      <p:cBhvr additive="base">
                                        <p:cTn id="12" dur="125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250" fill="hold"/>
                                        <p:tgtEl>
                                          <p:spTgt spid="20"/>
                                        </p:tgtEl>
                                        <p:attrNameLst>
                                          <p:attrName>ppt_x</p:attrName>
                                        </p:attrNameLst>
                                      </p:cBhvr>
                                      <p:tavLst>
                                        <p:tav tm="0">
                                          <p:val>
                                            <p:strVal val="0-#ppt_w/2"/>
                                          </p:val>
                                        </p:tav>
                                        <p:tav tm="100000">
                                          <p:val>
                                            <p:strVal val="#ppt_x"/>
                                          </p:val>
                                        </p:tav>
                                      </p:tavLst>
                                    </p:anim>
                                    <p:anim calcmode="lin" valueType="num">
                                      <p:cBhvr additive="base">
                                        <p:cTn id="16" dur="125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250" fill="hold"/>
                                        <p:tgtEl>
                                          <p:spTgt spid="21"/>
                                        </p:tgtEl>
                                        <p:attrNameLst>
                                          <p:attrName>ppt_x</p:attrName>
                                        </p:attrNameLst>
                                      </p:cBhvr>
                                      <p:tavLst>
                                        <p:tav tm="0">
                                          <p:val>
                                            <p:strVal val="1+#ppt_w/2"/>
                                          </p:val>
                                        </p:tav>
                                        <p:tav tm="100000">
                                          <p:val>
                                            <p:strVal val="#ppt_x"/>
                                          </p:val>
                                        </p:tav>
                                      </p:tavLst>
                                    </p:anim>
                                    <p:anim calcmode="lin" valueType="num">
                                      <p:cBhvr additive="base">
                                        <p:cTn id="20" dur="125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75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1250" fill="hold"/>
                                        <p:tgtEl>
                                          <p:spTgt spid="22"/>
                                        </p:tgtEl>
                                        <p:attrNameLst>
                                          <p:attrName>ppt_x</p:attrName>
                                        </p:attrNameLst>
                                      </p:cBhvr>
                                      <p:tavLst>
                                        <p:tav tm="0">
                                          <p:val>
                                            <p:strVal val="1+#ppt_w/2"/>
                                          </p:val>
                                        </p:tav>
                                        <p:tav tm="100000">
                                          <p:val>
                                            <p:strVal val="#ppt_x"/>
                                          </p:val>
                                        </p:tav>
                                      </p:tavLst>
                                    </p:anim>
                                    <p:anim calcmode="lin" valueType="num">
                                      <p:cBhvr additive="base">
                                        <p:cTn id="24" dur="1250" fill="hold"/>
                                        <p:tgtEl>
                                          <p:spTgt spid="22"/>
                                        </p:tgtEl>
                                        <p:attrNameLst>
                                          <p:attrName>ppt_y</p:attrName>
                                        </p:attrNameLst>
                                      </p:cBhvr>
                                      <p:tavLst>
                                        <p:tav tm="0">
                                          <p:val>
                                            <p:strVal val="#ppt_y"/>
                                          </p:val>
                                        </p:tav>
                                        <p:tav tm="100000">
                                          <p:val>
                                            <p:strVal val="#ppt_y"/>
                                          </p:val>
                                        </p:tav>
                                      </p:tavLst>
                                    </p:anim>
                                  </p:childTnLst>
                                </p:cTn>
                              </p:par>
                              <p:par>
                                <p:cTn id="25" presetID="42" presetClass="entr" presetSubtype="0" fill="hold" grpId="0" nodeType="withEffect">
                                  <p:stCondLst>
                                    <p:cond delay="125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25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0" grpId="0" animBg="1"/>
      <p:bldP spid="19" grpId="0" animBg="1"/>
      <p:bldP spid="22" grpId="0" animBg="1"/>
      <p:bldP spid="21" grpId="0" animBg="1"/>
      <p:bldP spid="16"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9_Custom Layou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B2E67C-AD75-443C-9779-5B7FCE43ECDB}"/>
              </a:ext>
            </a:extLst>
          </p:cNvPr>
          <p:cNvSpPr/>
          <p:nvPr userDrawn="1"/>
        </p:nvSpPr>
        <p:spPr>
          <a:xfrm>
            <a:off x="5419725" y="1971675"/>
            <a:ext cx="3172732"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Rectangle 9">
            <a:extLst>
              <a:ext uri="{FF2B5EF4-FFF2-40B4-BE49-F238E27FC236}">
                <a16:creationId xmlns:a16="http://schemas.microsoft.com/office/drawing/2014/main" id="{587E9D6C-E7F2-4E5E-A400-EB8A014C0933}"/>
              </a:ext>
            </a:extLst>
          </p:cNvPr>
          <p:cNvSpPr/>
          <p:nvPr userDrawn="1"/>
        </p:nvSpPr>
        <p:spPr>
          <a:xfrm>
            <a:off x="3574143" y="5177928"/>
            <a:ext cx="3172732"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Picture Placeholder 19">
            <a:extLst>
              <a:ext uri="{FF2B5EF4-FFF2-40B4-BE49-F238E27FC236}">
                <a16:creationId xmlns:a16="http://schemas.microsoft.com/office/drawing/2014/main" id="{ADDAA103-0134-4FC4-A959-A90F707D9F00}"/>
              </a:ext>
            </a:extLst>
          </p:cNvPr>
          <p:cNvSpPr>
            <a:spLocks noGrp="1"/>
          </p:cNvSpPr>
          <p:nvPr>
            <p:ph type="pic" sz="quarter" idx="16"/>
          </p:nvPr>
        </p:nvSpPr>
        <p:spPr>
          <a:xfrm>
            <a:off x="8389256" y="2339340"/>
            <a:ext cx="2786743"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1" name="Picture Placeholder 20">
            <a:extLst>
              <a:ext uri="{FF2B5EF4-FFF2-40B4-BE49-F238E27FC236}">
                <a16:creationId xmlns:a16="http://schemas.microsoft.com/office/drawing/2014/main" id="{1F01E3C5-EFD1-4B6A-9BC6-2B46DE991B9B}"/>
              </a:ext>
            </a:extLst>
          </p:cNvPr>
          <p:cNvSpPr>
            <a:spLocks noGrp="1"/>
          </p:cNvSpPr>
          <p:nvPr>
            <p:ph type="pic" sz="quarter" idx="17"/>
          </p:nvPr>
        </p:nvSpPr>
        <p:spPr>
          <a:xfrm>
            <a:off x="990600" y="2339340"/>
            <a:ext cx="2786743"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15">
            <a:extLst>
              <a:ext uri="{FF2B5EF4-FFF2-40B4-BE49-F238E27FC236}">
                <a16:creationId xmlns:a16="http://schemas.microsoft.com/office/drawing/2014/main" id="{6B20941F-E20D-4AE0-AE85-93443AF3EC4E}"/>
              </a:ext>
            </a:extLst>
          </p:cNvPr>
          <p:cNvSpPr>
            <a:spLocks noGrp="1"/>
          </p:cNvSpPr>
          <p:nvPr>
            <p:ph type="pic" sz="quarter" idx="14"/>
          </p:nvPr>
        </p:nvSpPr>
        <p:spPr>
          <a:xfrm>
            <a:off x="3777343" y="2133600"/>
            <a:ext cx="4611914" cy="3251200"/>
          </a:xfrm>
          <a:custGeom>
            <a:avLst/>
            <a:gdLst>
              <a:gd name="connsiteX0" fmla="*/ 0 w 3149600"/>
              <a:gd name="connsiteY0" fmla="*/ 0 h 3251200"/>
              <a:gd name="connsiteX1" fmla="*/ 3149600 w 3149600"/>
              <a:gd name="connsiteY1" fmla="*/ 0 h 3251200"/>
              <a:gd name="connsiteX2" fmla="*/ 3149600 w 3149600"/>
              <a:gd name="connsiteY2" fmla="*/ 3251200 h 3251200"/>
              <a:gd name="connsiteX3" fmla="*/ 0 w 3149600"/>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3149600" h="3251200">
                <a:moveTo>
                  <a:pt x="0" y="0"/>
                </a:moveTo>
                <a:lnTo>
                  <a:pt x="3149600" y="0"/>
                </a:lnTo>
                <a:lnTo>
                  <a:pt x="3149600" y="3251200"/>
                </a:lnTo>
                <a:lnTo>
                  <a:pt x="0" y="32512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A18A55BF-3F5B-4FBF-B605-0FD97388E90F}"/>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31192649-EEAB-4F93-8FF1-42E07691E22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71F145FC-8B2A-4E6A-A010-E2646B0E58B0}"/>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5AD02EB1-B451-48C5-99BB-808F002685F5}"/>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49968877-4C3F-4E95-B6F5-D1C8E8A8F5EB}"/>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FA9C22DA-2D6E-4E8A-B042-E5EF5B51CD87}"/>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8" name="Freeform 13">
            <a:extLst>
              <a:ext uri="{FF2B5EF4-FFF2-40B4-BE49-F238E27FC236}">
                <a16:creationId xmlns:a16="http://schemas.microsoft.com/office/drawing/2014/main" id="{A86680E2-347F-4E73-924C-16FCE2A46E1C}"/>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53602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250" fill="hold"/>
                                        <p:tgtEl>
                                          <p:spTgt spid="20"/>
                                        </p:tgtEl>
                                        <p:attrNameLst>
                                          <p:attrName>ppt_x</p:attrName>
                                        </p:attrNameLst>
                                      </p:cBhvr>
                                      <p:tavLst>
                                        <p:tav tm="0">
                                          <p:val>
                                            <p:strVal val="0-#ppt_w/2"/>
                                          </p:val>
                                        </p:tav>
                                        <p:tav tm="100000">
                                          <p:val>
                                            <p:strVal val="#ppt_x"/>
                                          </p:val>
                                        </p:tav>
                                      </p:tavLst>
                                    </p:anim>
                                    <p:anim calcmode="lin" valueType="num">
                                      <p:cBhvr additive="base">
                                        <p:cTn id="12" dur="125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250" fill="hold"/>
                                        <p:tgtEl>
                                          <p:spTgt spid="21"/>
                                        </p:tgtEl>
                                        <p:attrNameLst>
                                          <p:attrName>ppt_x</p:attrName>
                                        </p:attrNameLst>
                                      </p:cBhvr>
                                      <p:tavLst>
                                        <p:tav tm="0">
                                          <p:val>
                                            <p:strVal val="1+#ppt_w/2"/>
                                          </p:val>
                                        </p:tav>
                                        <p:tav tm="100000">
                                          <p:val>
                                            <p:strVal val="#ppt_x"/>
                                          </p:val>
                                        </p:tav>
                                      </p:tavLst>
                                    </p:anim>
                                    <p:anim calcmode="lin" valueType="num">
                                      <p:cBhvr additive="base">
                                        <p:cTn id="16" dur="1250" fill="hold"/>
                                        <p:tgtEl>
                                          <p:spTgt spid="21"/>
                                        </p:tgtEl>
                                        <p:attrNameLst>
                                          <p:attrName>ppt_y</p:attrName>
                                        </p:attrNameLst>
                                      </p:cBhvr>
                                      <p:tavLst>
                                        <p:tav tm="0">
                                          <p:val>
                                            <p:strVal val="#ppt_y"/>
                                          </p:val>
                                        </p:tav>
                                        <p:tav tm="100000">
                                          <p:val>
                                            <p:strVal val="#ppt_y"/>
                                          </p:val>
                                        </p:tav>
                                      </p:tavLst>
                                    </p:anim>
                                  </p:childTnLst>
                                </p:cTn>
                              </p:par>
                              <p:par>
                                <p:cTn id="17" presetID="42" presetClass="entr" presetSubtype="0" fill="hold" grpId="0"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100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0" grpId="0" animBg="1"/>
      <p:bldP spid="21" grpId="0" animBg="1"/>
      <p:bldP spid="16"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50_Custom Layou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B2E67C-AD75-443C-9779-5B7FCE43ECDB}"/>
              </a:ext>
            </a:extLst>
          </p:cNvPr>
          <p:cNvSpPr/>
          <p:nvPr userDrawn="1"/>
        </p:nvSpPr>
        <p:spPr>
          <a:xfrm>
            <a:off x="3974593" y="1971675"/>
            <a:ext cx="3332988"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Rectangle 9">
            <a:extLst>
              <a:ext uri="{FF2B5EF4-FFF2-40B4-BE49-F238E27FC236}">
                <a16:creationId xmlns:a16="http://schemas.microsoft.com/office/drawing/2014/main" id="{587E9D6C-E7F2-4E5E-A400-EB8A014C0933}"/>
              </a:ext>
            </a:extLst>
          </p:cNvPr>
          <p:cNvSpPr/>
          <p:nvPr userDrawn="1"/>
        </p:nvSpPr>
        <p:spPr>
          <a:xfrm>
            <a:off x="4983571" y="5192714"/>
            <a:ext cx="3332988"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Picture Placeholder 19">
            <a:extLst>
              <a:ext uri="{FF2B5EF4-FFF2-40B4-BE49-F238E27FC236}">
                <a16:creationId xmlns:a16="http://schemas.microsoft.com/office/drawing/2014/main" id="{ADDAA103-0134-4FC4-A959-A90F707D9F00}"/>
              </a:ext>
            </a:extLst>
          </p:cNvPr>
          <p:cNvSpPr>
            <a:spLocks noGrp="1"/>
          </p:cNvSpPr>
          <p:nvPr>
            <p:ph type="pic" sz="quarter" idx="16"/>
          </p:nvPr>
        </p:nvSpPr>
        <p:spPr>
          <a:xfrm>
            <a:off x="7034758" y="2339340"/>
            <a:ext cx="2786743"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15">
            <a:extLst>
              <a:ext uri="{FF2B5EF4-FFF2-40B4-BE49-F238E27FC236}">
                <a16:creationId xmlns:a16="http://schemas.microsoft.com/office/drawing/2014/main" id="{6B20941F-E20D-4AE0-AE85-93443AF3EC4E}"/>
              </a:ext>
            </a:extLst>
          </p:cNvPr>
          <p:cNvSpPr>
            <a:spLocks noGrp="1"/>
          </p:cNvSpPr>
          <p:nvPr>
            <p:ph type="pic" sz="quarter" idx="14"/>
          </p:nvPr>
        </p:nvSpPr>
        <p:spPr>
          <a:xfrm>
            <a:off x="2422844" y="2133600"/>
            <a:ext cx="4611914" cy="3251200"/>
          </a:xfrm>
          <a:custGeom>
            <a:avLst/>
            <a:gdLst>
              <a:gd name="connsiteX0" fmla="*/ 0 w 3149600"/>
              <a:gd name="connsiteY0" fmla="*/ 0 h 3251200"/>
              <a:gd name="connsiteX1" fmla="*/ 3149600 w 3149600"/>
              <a:gd name="connsiteY1" fmla="*/ 0 h 3251200"/>
              <a:gd name="connsiteX2" fmla="*/ 3149600 w 3149600"/>
              <a:gd name="connsiteY2" fmla="*/ 3251200 h 3251200"/>
              <a:gd name="connsiteX3" fmla="*/ 0 w 3149600"/>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3149600" h="3251200">
                <a:moveTo>
                  <a:pt x="0" y="0"/>
                </a:moveTo>
                <a:lnTo>
                  <a:pt x="3149600" y="0"/>
                </a:lnTo>
                <a:lnTo>
                  <a:pt x="3149600" y="3251200"/>
                </a:lnTo>
                <a:lnTo>
                  <a:pt x="0" y="32512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8CD59C4F-7249-4FF3-9F4C-1AB26691859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0B9031A3-63D1-4733-BD4E-B84C4ECF4000}"/>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6CB6A2A5-1516-4397-88D5-5F86F50315F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8CFB0D49-1C43-4934-9EC8-39350DC25370}"/>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FD089C33-07F4-4458-880A-25C1DF867889}"/>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EBEC4D51-701E-4AC4-A7B5-396792F5DE8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8" name="Freeform 13">
            <a:extLst>
              <a:ext uri="{FF2B5EF4-FFF2-40B4-BE49-F238E27FC236}">
                <a16:creationId xmlns:a16="http://schemas.microsoft.com/office/drawing/2014/main" id="{93036037-54D2-4FE6-B5EC-6C9F20CD141F}"/>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656973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250" fill="hold"/>
                                        <p:tgtEl>
                                          <p:spTgt spid="20"/>
                                        </p:tgtEl>
                                        <p:attrNameLst>
                                          <p:attrName>ppt_x</p:attrName>
                                        </p:attrNameLst>
                                      </p:cBhvr>
                                      <p:tavLst>
                                        <p:tav tm="0">
                                          <p:val>
                                            <p:strVal val="0-#ppt_w/2"/>
                                          </p:val>
                                        </p:tav>
                                        <p:tav tm="100000">
                                          <p:val>
                                            <p:strVal val="#ppt_x"/>
                                          </p:val>
                                        </p:tav>
                                      </p:tavLst>
                                    </p:anim>
                                    <p:anim calcmode="lin" valueType="num">
                                      <p:cBhvr additive="base">
                                        <p:cTn id="12" dur="1250" fill="hold"/>
                                        <p:tgtEl>
                                          <p:spTgt spid="20"/>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0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0" grpId="0" animBg="1"/>
      <p:bldP spid="16"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3_Custom Layout">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9E1EEBB-2A60-4CAA-ADD0-D90F63C05F8B}"/>
              </a:ext>
            </a:extLst>
          </p:cNvPr>
          <p:cNvSpPr>
            <a:spLocks noGrp="1"/>
          </p:cNvSpPr>
          <p:nvPr>
            <p:ph type="pic" sz="quarter" idx="14"/>
          </p:nvPr>
        </p:nvSpPr>
        <p:spPr>
          <a:xfrm>
            <a:off x="6184900" y="892175"/>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71DB492F-BE70-45C1-8276-17EFF34C21BE}"/>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4F16F4D8-101E-4508-92ED-8E985AFB4E8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E91F5D9D-F8B8-4254-93A2-72DA5B4291E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9A9652F3-60CE-4D11-9907-18CACB3A7ADD}"/>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8" name="Straight Connector 7">
            <a:extLst>
              <a:ext uri="{FF2B5EF4-FFF2-40B4-BE49-F238E27FC236}">
                <a16:creationId xmlns:a16="http://schemas.microsoft.com/office/drawing/2014/main" id="{7DF624D2-5E4C-4714-AB3A-7E0FFE8B39C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5E3F00F0-C852-401F-B9CC-252E628AC4CE}"/>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4" name="Freeform 13">
            <a:extLst>
              <a:ext uri="{FF2B5EF4-FFF2-40B4-BE49-F238E27FC236}">
                <a16:creationId xmlns:a16="http://schemas.microsoft.com/office/drawing/2014/main" id="{881F1629-BDB8-436A-A687-9C48BA4A7041}"/>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5861641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6_Custom Layout">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4716DD82-7988-4628-B5A4-E5C5BB48DAAD}"/>
              </a:ext>
            </a:extLst>
          </p:cNvPr>
          <p:cNvSpPr>
            <a:spLocks noGrp="1"/>
          </p:cNvSpPr>
          <p:nvPr>
            <p:ph type="pic" sz="quarter" idx="14"/>
          </p:nvPr>
        </p:nvSpPr>
        <p:spPr>
          <a:xfrm>
            <a:off x="1384419" y="1423037"/>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157EB0FE-AB32-4F3D-9C21-C4BD908671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4A963B6A-73EB-480D-B078-78244CEAAB9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A939AF65-E29A-4C0A-9FFA-C610770DD371}"/>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5E0EDF02-1C4E-4288-85F7-0A707CC752C5}"/>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8" name="Straight Connector 7">
            <a:extLst>
              <a:ext uri="{FF2B5EF4-FFF2-40B4-BE49-F238E27FC236}">
                <a16:creationId xmlns:a16="http://schemas.microsoft.com/office/drawing/2014/main" id="{291E3EFE-DD28-46E3-9225-7075A3923FE9}"/>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13">
            <a:extLst>
              <a:ext uri="{FF2B5EF4-FFF2-40B4-BE49-F238E27FC236}">
                <a16:creationId xmlns:a16="http://schemas.microsoft.com/office/drawing/2014/main" id="{BE041578-3B17-49EA-B089-FA738D3D0806}"/>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5A66012A-3398-4ECA-A6EC-25B4155EA2EB}"/>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5040798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7_Custom Layout">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8732F159-22A6-4F1F-982D-A99E72A1EEFC}"/>
              </a:ext>
            </a:extLst>
          </p:cNvPr>
          <p:cNvSpPr>
            <a:spLocks noGrp="1"/>
          </p:cNvSpPr>
          <p:nvPr>
            <p:ph type="pic" sz="quarter" idx="14"/>
          </p:nvPr>
        </p:nvSpPr>
        <p:spPr>
          <a:xfrm>
            <a:off x="6052828" y="2292675"/>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4" name="TextBox 3">
            <a:extLst>
              <a:ext uri="{FF2B5EF4-FFF2-40B4-BE49-F238E27FC236}">
                <a16:creationId xmlns:a16="http://schemas.microsoft.com/office/drawing/2014/main" id="{D7B3986E-4C90-44F5-9726-6DC8BB77663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6" name="Straight Connector 5">
            <a:extLst>
              <a:ext uri="{FF2B5EF4-FFF2-40B4-BE49-F238E27FC236}">
                <a16:creationId xmlns:a16="http://schemas.microsoft.com/office/drawing/2014/main" id="{89A98892-BDB6-486A-A12B-91E590A59168}"/>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Freeform 13">
            <a:extLst>
              <a:ext uri="{FF2B5EF4-FFF2-40B4-BE49-F238E27FC236}">
                <a16:creationId xmlns:a16="http://schemas.microsoft.com/office/drawing/2014/main" id="{523E0C8E-5680-4CC4-9B3A-B8675F91B28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13">
            <a:extLst>
              <a:ext uri="{FF2B5EF4-FFF2-40B4-BE49-F238E27FC236}">
                <a16:creationId xmlns:a16="http://schemas.microsoft.com/office/drawing/2014/main" id="{50118457-F1D8-472E-93C3-1BF496AC8CF7}"/>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9" name="Freeform 5">
            <a:extLst>
              <a:ext uri="{FF2B5EF4-FFF2-40B4-BE49-F238E27FC236}">
                <a16:creationId xmlns:a16="http://schemas.microsoft.com/office/drawing/2014/main" id="{157EB0FE-AB32-4F3D-9C21-C4BD908671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4A963B6A-73EB-480D-B078-78244CEAAB9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A939AF65-E29A-4C0A-9FFA-C610770DD371}"/>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13730301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8_Custom Layout">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BBB186B-6C3A-42C7-A917-8B44FF531868}"/>
              </a:ext>
            </a:extLst>
          </p:cNvPr>
          <p:cNvSpPr>
            <a:spLocks noGrp="1"/>
          </p:cNvSpPr>
          <p:nvPr>
            <p:ph type="pic" sz="quarter" idx="14"/>
          </p:nvPr>
        </p:nvSpPr>
        <p:spPr>
          <a:xfrm>
            <a:off x="1352550" y="1533525"/>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4" name="TextBox 3">
            <a:extLst>
              <a:ext uri="{FF2B5EF4-FFF2-40B4-BE49-F238E27FC236}">
                <a16:creationId xmlns:a16="http://schemas.microsoft.com/office/drawing/2014/main" id="{AC1AF045-0A28-4194-91E7-2169A99D9CE2}"/>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6" name="Straight Connector 5">
            <a:extLst>
              <a:ext uri="{FF2B5EF4-FFF2-40B4-BE49-F238E27FC236}">
                <a16:creationId xmlns:a16="http://schemas.microsoft.com/office/drawing/2014/main" id="{85DE55C3-A415-4651-8DB9-A15D325F693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Freeform 13">
            <a:extLst>
              <a:ext uri="{FF2B5EF4-FFF2-40B4-BE49-F238E27FC236}">
                <a16:creationId xmlns:a16="http://schemas.microsoft.com/office/drawing/2014/main" id="{D7AF342B-6674-4DA3-B38C-A9B1D9882C25}"/>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13">
            <a:extLst>
              <a:ext uri="{FF2B5EF4-FFF2-40B4-BE49-F238E27FC236}">
                <a16:creationId xmlns:a16="http://schemas.microsoft.com/office/drawing/2014/main" id="{BF10CFE1-E092-4F3C-ABE3-600AEBC175C4}"/>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9" name="Freeform 5">
            <a:extLst>
              <a:ext uri="{FF2B5EF4-FFF2-40B4-BE49-F238E27FC236}">
                <a16:creationId xmlns:a16="http://schemas.microsoft.com/office/drawing/2014/main" id="{157EB0FE-AB32-4F3D-9C21-C4BD908671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4A963B6A-73EB-480D-B078-78244CEAAB9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A939AF65-E29A-4C0A-9FFA-C610770DD371}"/>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901081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4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E826B444-D64E-4242-A29A-B3F1446AF564}"/>
              </a:ext>
            </a:extLst>
          </p:cNvPr>
          <p:cNvSpPr>
            <a:spLocks noGrp="1"/>
          </p:cNvSpPr>
          <p:nvPr>
            <p:ph type="pic" sz="quarter" idx="14"/>
          </p:nvPr>
        </p:nvSpPr>
        <p:spPr>
          <a:xfrm>
            <a:off x="3141345" y="0"/>
            <a:ext cx="3897086" cy="68580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E251BABE-B18B-435F-BDFB-31D2727F527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05CA68F2-6DDC-492C-98DF-D1ECCE37F5A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3A5FA105-8539-4B81-AB2F-E695229FFED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49640124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C161701-0C35-4D29-B022-8CF338702B3F}"/>
              </a:ext>
            </a:extLst>
          </p:cNvPr>
          <p:cNvSpPr>
            <a:spLocks noGrp="1"/>
          </p:cNvSpPr>
          <p:nvPr>
            <p:ph type="pic" sz="quarter" idx="10"/>
          </p:nvPr>
        </p:nvSpPr>
        <p:spPr>
          <a:xfrm>
            <a:off x="0"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0" name="Picture Placeholder 4">
            <a:extLst>
              <a:ext uri="{FF2B5EF4-FFF2-40B4-BE49-F238E27FC236}">
                <a16:creationId xmlns:a16="http://schemas.microsoft.com/office/drawing/2014/main" id="{EA02C758-03E3-483C-96EE-06C26AC21E2B}"/>
              </a:ext>
            </a:extLst>
          </p:cNvPr>
          <p:cNvSpPr>
            <a:spLocks noGrp="1"/>
          </p:cNvSpPr>
          <p:nvPr>
            <p:ph type="pic" sz="quarter" idx="11"/>
          </p:nvPr>
        </p:nvSpPr>
        <p:spPr>
          <a:xfrm>
            <a:off x="3052763"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1" name="Picture Placeholder 4">
            <a:extLst>
              <a:ext uri="{FF2B5EF4-FFF2-40B4-BE49-F238E27FC236}">
                <a16:creationId xmlns:a16="http://schemas.microsoft.com/office/drawing/2014/main" id="{1505B527-3489-4C78-AF19-89E52DBFC456}"/>
              </a:ext>
            </a:extLst>
          </p:cNvPr>
          <p:cNvSpPr>
            <a:spLocks noGrp="1"/>
          </p:cNvSpPr>
          <p:nvPr>
            <p:ph type="pic" sz="quarter" idx="12"/>
          </p:nvPr>
        </p:nvSpPr>
        <p:spPr>
          <a:xfrm>
            <a:off x="6105526"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2" name="Picture Placeholder 4">
            <a:extLst>
              <a:ext uri="{FF2B5EF4-FFF2-40B4-BE49-F238E27FC236}">
                <a16:creationId xmlns:a16="http://schemas.microsoft.com/office/drawing/2014/main" id="{79B8936F-20CB-4123-B589-58F9343C3208}"/>
              </a:ext>
            </a:extLst>
          </p:cNvPr>
          <p:cNvSpPr>
            <a:spLocks noGrp="1"/>
          </p:cNvSpPr>
          <p:nvPr>
            <p:ph type="pic" sz="quarter" idx="13"/>
          </p:nvPr>
        </p:nvSpPr>
        <p:spPr>
          <a:xfrm>
            <a:off x="9158289"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Tree>
    <p:extLst>
      <p:ext uri="{BB962C8B-B14F-4D97-AF65-F5344CB8AC3E}">
        <p14:creationId xmlns:p14="http://schemas.microsoft.com/office/powerpoint/2010/main" val="222631550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9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A02E684-274A-4E4D-891B-3487CA031573}"/>
              </a:ext>
            </a:extLst>
          </p:cNvPr>
          <p:cNvSpPr>
            <a:spLocks noGrp="1"/>
          </p:cNvSpPr>
          <p:nvPr>
            <p:ph type="pic" sz="quarter" idx="10"/>
          </p:nvPr>
        </p:nvSpPr>
        <p:spPr>
          <a:xfrm>
            <a:off x="2743200" y="1028701"/>
            <a:ext cx="3752850" cy="48006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6" name="Freeform 5">
            <a:extLst>
              <a:ext uri="{FF2B5EF4-FFF2-40B4-BE49-F238E27FC236}">
                <a16:creationId xmlns:a16="http://schemas.microsoft.com/office/drawing/2014/main" id="{D7B16482-7CA1-42CB-9B83-1F10D451E2DF}"/>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B05005EA-A198-4CFB-8FA4-2F24BD157147}"/>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A5918A86-7AE6-4260-90F1-53022F41974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9" name="TextBox 8">
            <a:extLst>
              <a:ext uri="{FF2B5EF4-FFF2-40B4-BE49-F238E27FC236}">
                <a16:creationId xmlns:a16="http://schemas.microsoft.com/office/drawing/2014/main" id="{42E753F1-9965-4037-9161-9B729FABD3A2}"/>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0" name="Straight Connector 9">
            <a:extLst>
              <a:ext uri="{FF2B5EF4-FFF2-40B4-BE49-F238E27FC236}">
                <a16:creationId xmlns:a16="http://schemas.microsoft.com/office/drawing/2014/main" id="{76FAEDFA-5ED9-437A-8299-DF35FB33B4BC}"/>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Freeform 13">
            <a:extLst>
              <a:ext uri="{FF2B5EF4-FFF2-40B4-BE49-F238E27FC236}">
                <a16:creationId xmlns:a16="http://schemas.microsoft.com/office/drawing/2014/main" id="{5A46D298-3CAE-4D64-9E92-AB99BB10F0B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2B9680AE-1EB2-435B-8487-B4F60167743D}"/>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4575466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68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A02E684-274A-4E4D-891B-3487CA031573}"/>
              </a:ext>
            </a:extLst>
          </p:cNvPr>
          <p:cNvSpPr>
            <a:spLocks noGrp="1"/>
          </p:cNvSpPr>
          <p:nvPr>
            <p:ph type="pic" sz="quarter" idx="10"/>
          </p:nvPr>
        </p:nvSpPr>
        <p:spPr>
          <a:xfrm>
            <a:off x="432435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7">
            <a:extLst>
              <a:ext uri="{FF2B5EF4-FFF2-40B4-BE49-F238E27FC236}">
                <a16:creationId xmlns:a16="http://schemas.microsoft.com/office/drawing/2014/main" id="{BBD2FAA8-38F6-4059-9B3D-986964F9DCF7}"/>
              </a:ext>
            </a:extLst>
          </p:cNvPr>
          <p:cNvSpPr>
            <a:spLocks noGrp="1"/>
          </p:cNvSpPr>
          <p:nvPr>
            <p:ph type="pic" sz="quarter" idx="11"/>
          </p:nvPr>
        </p:nvSpPr>
        <p:spPr>
          <a:xfrm>
            <a:off x="1219200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235705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0-#ppt_w/2"/>
                                          </p:val>
                                        </p:tav>
                                        <p:tav tm="100000">
                                          <p:val>
                                            <p:strVal val="#ppt_x"/>
                                          </p:val>
                                        </p:tav>
                                      </p:tavLst>
                                    </p:anim>
                                    <p:anim calcmode="lin" valueType="num">
                                      <p:cBhvr additive="base">
                                        <p:cTn id="8" dur="1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58_Custom Layout">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8F3BA246-70A7-4D49-94D4-22587A83FA9A}"/>
              </a:ext>
            </a:extLst>
          </p:cNvPr>
          <p:cNvSpPr>
            <a:spLocks noGrp="1"/>
          </p:cNvSpPr>
          <p:nvPr>
            <p:ph type="pic" sz="quarter" idx="10"/>
          </p:nvPr>
        </p:nvSpPr>
        <p:spPr>
          <a:xfrm>
            <a:off x="-354330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5" name="Picture Placeholder 7">
            <a:extLst>
              <a:ext uri="{FF2B5EF4-FFF2-40B4-BE49-F238E27FC236}">
                <a16:creationId xmlns:a16="http://schemas.microsoft.com/office/drawing/2014/main" id="{09225FDA-FDA7-4E3D-8C6F-60A60D1C8085}"/>
              </a:ext>
            </a:extLst>
          </p:cNvPr>
          <p:cNvSpPr>
            <a:spLocks noGrp="1"/>
          </p:cNvSpPr>
          <p:nvPr>
            <p:ph type="pic" sz="quarter" idx="11"/>
          </p:nvPr>
        </p:nvSpPr>
        <p:spPr>
          <a:xfrm>
            <a:off x="432435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158488155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0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917C63C-3934-46EA-B9E8-5BFF74EB07D7}"/>
              </a:ext>
            </a:extLst>
          </p:cNvPr>
          <p:cNvSpPr/>
          <p:nvPr userDrawn="1"/>
        </p:nvSpPr>
        <p:spPr>
          <a:xfrm>
            <a:off x="9686925" y="515257"/>
            <a:ext cx="2505075" cy="5807756"/>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a:p>
        </p:txBody>
      </p:sp>
      <p:sp>
        <p:nvSpPr>
          <p:cNvPr id="10" name="Picture Placeholder 9">
            <a:extLst>
              <a:ext uri="{FF2B5EF4-FFF2-40B4-BE49-F238E27FC236}">
                <a16:creationId xmlns:a16="http://schemas.microsoft.com/office/drawing/2014/main" id="{88A3AB14-A0AD-47FA-8D42-AE00DA473136}"/>
              </a:ext>
            </a:extLst>
          </p:cNvPr>
          <p:cNvSpPr>
            <a:spLocks noGrp="1"/>
          </p:cNvSpPr>
          <p:nvPr>
            <p:ph type="pic" sz="quarter" idx="10"/>
          </p:nvPr>
        </p:nvSpPr>
        <p:spPr>
          <a:xfrm>
            <a:off x="1609726" y="1219200"/>
            <a:ext cx="6381750" cy="4400550"/>
          </a:xfrm>
          <a:custGeom>
            <a:avLst/>
            <a:gdLst>
              <a:gd name="connsiteX0" fmla="*/ 0 w 6381750"/>
              <a:gd name="connsiteY0" fmla="*/ 0 h 4400550"/>
              <a:gd name="connsiteX1" fmla="*/ 6381750 w 6381750"/>
              <a:gd name="connsiteY1" fmla="*/ 0 h 4400550"/>
              <a:gd name="connsiteX2" fmla="*/ 6381750 w 6381750"/>
              <a:gd name="connsiteY2" fmla="*/ 4400550 h 4400550"/>
              <a:gd name="connsiteX3" fmla="*/ 0 w 6381750"/>
              <a:gd name="connsiteY3" fmla="*/ 4400550 h 4400550"/>
            </a:gdLst>
            <a:ahLst/>
            <a:cxnLst>
              <a:cxn ang="0">
                <a:pos x="connsiteX0" y="connsiteY0"/>
              </a:cxn>
              <a:cxn ang="0">
                <a:pos x="connsiteX1" y="connsiteY1"/>
              </a:cxn>
              <a:cxn ang="0">
                <a:pos x="connsiteX2" y="connsiteY2"/>
              </a:cxn>
              <a:cxn ang="0">
                <a:pos x="connsiteX3" y="connsiteY3"/>
              </a:cxn>
            </a:cxnLst>
            <a:rect l="l" t="t" r="r" b="b"/>
            <a:pathLst>
              <a:path w="6381750" h="4400550">
                <a:moveTo>
                  <a:pt x="0" y="0"/>
                </a:moveTo>
                <a:lnTo>
                  <a:pt x="6381750" y="0"/>
                </a:lnTo>
                <a:lnTo>
                  <a:pt x="6381750" y="4400550"/>
                </a:lnTo>
                <a:lnTo>
                  <a:pt x="0" y="440055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4" name="Rectangle 3">
            <a:extLst>
              <a:ext uri="{FF2B5EF4-FFF2-40B4-BE49-F238E27FC236}">
                <a16:creationId xmlns:a16="http://schemas.microsoft.com/office/drawing/2014/main" id="{F290E00A-7AF0-4550-8D69-1490EB256E30}"/>
              </a:ext>
            </a:extLst>
          </p:cNvPr>
          <p:cNvSpPr/>
          <p:nvPr userDrawn="1"/>
        </p:nvSpPr>
        <p:spPr>
          <a:xfrm>
            <a:off x="7991475" y="1219200"/>
            <a:ext cx="2505075" cy="4400550"/>
          </a:xfrm>
          <a:prstGeom prst="rect">
            <a:avLst/>
          </a:prstGeom>
          <a:solidFill>
            <a:schemeClr val="bg1"/>
          </a:solidFill>
          <a:ln>
            <a:noFill/>
          </a:ln>
          <a:effectLst>
            <a:outerShdw blurRad="228600" dist="127000" algn="t"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endParaRPr lang="en-US">
              <a:solidFill>
                <a:schemeClr val="tx1"/>
              </a:solidFill>
            </a:endParaRPr>
          </a:p>
        </p:txBody>
      </p:sp>
      <p:sp>
        <p:nvSpPr>
          <p:cNvPr id="6" name="TextBox 5">
            <a:extLst>
              <a:ext uri="{FF2B5EF4-FFF2-40B4-BE49-F238E27FC236}">
                <a16:creationId xmlns:a16="http://schemas.microsoft.com/office/drawing/2014/main" id="{C61058BC-9DFB-4963-A0B1-A8F30054DCF9}"/>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8" name="Straight Connector 7">
            <a:extLst>
              <a:ext uri="{FF2B5EF4-FFF2-40B4-BE49-F238E27FC236}">
                <a16:creationId xmlns:a16="http://schemas.microsoft.com/office/drawing/2014/main" id="{24869292-D792-44C7-AD84-4D9B23747CE5}"/>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13">
            <a:extLst>
              <a:ext uri="{FF2B5EF4-FFF2-40B4-BE49-F238E27FC236}">
                <a16:creationId xmlns:a16="http://schemas.microsoft.com/office/drawing/2014/main" id="{2E5C65E1-CD6A-419C-ABF0-454E155AB287}"/>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13">
            <a:extLst>
              <a:ext uri="{FF2B5EF4-FFF2-40B4-BE49-F238E27FC236}">
                <a16:creationId xmlns:a16="http://schemas.microsoft.com/office/drawing/2014/main" id="{3DDA101E-161D-4277-B045-6CC66BD04F38}"/>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31527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1+#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250" fill="hold"/>
                                        <p:tgtEl>
                                          <p:spTgt spid="4"/>
                                        </p:tgtEl>
                                        <p:attrNameLst>
                                          <p:attrName>ppt_x</p:attrName>
                                        </p:attrNameLst>
                                      </p:cBhvr>
                                      <p:tavLst>
                                        <p:tav tm="0">
                                          <p:val>
                                            <p:strVal val="1+#ppt_w/2"/>
                                          </p:val>
                                        </p:tav>
                                        <p:tav tm="100000">
                                          <p:val>
                                            <p:strVal val="#ppt_x"/>
                                          </p:val>
                                        </p:tav>
                                      </p:tavLst>
                                    </p:anim>
                                    <p:anim calcmode="lin" valueType="num">
                                      <p:cBhvr additive="base">
                                        <p:cTn id="12" dur="12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750" fill="hold"/>
                                        <p:tgtEl>
                                          <p:spTgt spid="10"/>
                                        </p:tgtEl>
                                        <p:attrNameLst>
                                          <p:attrName>ppt_x</p:attrName>
                                        </p:attrNameLst>
                                      </p:cBhvr>
                                      <p:tavLst>
                                        <p:tav tm="0">
                                          <p:val>
                                            <p:strVal val="0-#ppt_w/2"/>
                                          </p:val>
                                        </p:tav>
                                        <p:tav tm="100000">
                                          <p:val>
                                            <p:strVal val="#ppt_x"/>
                                          </p:val>
                                        </p:tav>
                                      </p:tavLst>
                                    </p:anim>
                                    <p:anim calcmode="lin" valueType="num">
                                      <p:cBhvr additive="base">
                                        <p:cTn id="16" dur="17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1_Custom Layout">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3C374F6E-C6A7-4E3A-9632-CD2D7A2A7BEC}"/>
              </a:ext>
            </a:extLst>
          </p:cNvPr>
          <p:cNvSpPr>
            <a:spLocks noGrp="1"/>
          </p:cNvSpPr>
          <p:nvPr>
            <p:ph type="pic" sz="quarter" idx="10"/>
          </p:nvPr>
        </p:nvSpPr>
        <p:spPr>
          <a:xfrm>
            <a:off x="2388040" y="2162175"/>
            <a:ext cx="3707960" cy="2533650"/>
          </a:xfrm>
          <a:custGeom>
            <a:avLst/>
            <a:gdLst>
              <a:gd name="connsiteX0" fmla="*/ 278438 w 3707960"/>
              <a:gd name="connsiteY0" fmla="*/ 0 h 2533650"/>
              <a:gd name="connsiteX1" fmla="*/ 3707960 w 3707960"/>
              <a:gd name="connsiteY1" fmla="*/ 0 h 2533650"/>
              <a:gd name="connsiteX2" fmla="*/ 3707960 w 3707960"/>
              <a:gd name="connsiteY2" fmla="*/ 2533650 h 2533650"/>
              <a:gd name="connsiteX3" fmla="*/ 278438 w 3707960"/>
              <a:gd name="connsiteY3" fmla="*/ 2533650 h 2533650"/>
              <a:gd name="connsiteX4" fmla="*/ 278438 w 3707960"/>
              <a:gd name="connsiteY4" fmla="*/ 1672575 h 2533650"/>
              <a:gd name="connsiteX5" fmla="*/ 276723 w 3707960"/>
              <a:gd name="connsiteY5" fmla="*/ 1660207 h 2533650"/>
              <a:gd name="connsiteX6" fmla="*/ 0 w 3707960"/>
              <a:gd name="connsiteY6" fmla="*/ 1269167 h 2533650"/>
              <a:gd name="connsiteX7" fmla="*/ 276723 w 3707960"/>
              <a:gd name="connsiteY7" fmla="*/ 878126 h 2533650"/>
              <a:gd name="connsiteX8" fmla="*/ 278438 w 3707960"/>
              <a:gd name="connsiteY8" fmla="*/ 865368 h 2533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7960" h="2533650">
                <a:moveTo>
                  <a:pt x="278438" y="0"/>
                </a:moveTo>
                <a:lnTo>
                  <a:pt x="3707960" y="0"/>
                </a:lnTo>
                <a:lnTo>
                  <a:pt x="3707960" y="2533650"/>
                </a:lnTo>
                <a:lnTo>
                  <a:pt x="278438" y="2533650"/>
                </a:lnTo>
                <a:lnTo>
                  <a:pt x="278438" y="1672575"/>
                </a:lnTo>
                <a:lnTo>
                  <a:pt x="276723" y="1660207"/>
                </a:lnTo>
                <a:cubicBezTo>
                  <a:pt x="276723" y="1486932"/>
                  <a:pt x="0" y="1440100"/>
                  <a:pt x="0" y="1269167"/>
                </a:cubicBezTo>
                <a:cubicBezTo>
                  <a:pt x="0" y="1095891"/>
                  <a:pt x="276723" y="1070134"/>
                  <a:pt x="276723" y="878126"/>
                </a:cubicBezTo>
                <a:lnTo>
                  <a:pt x="278438" y="86536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6" name="Freeform 5">
            <a:extLst>
              <a:ext uri="{FF2B5EF4-FFF2-40B4-BE49-F238E27FC236}">
                <a16:creationId xmlns:a16="http://schemas.microsoft.com/office/drawing/2014/main" id="{0107131C-5E98-4770-B063-48C18F13028F}"/>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E88ED912-2C21-485D-B198-536E30F3C62D}"/>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8" name="TextBox 7">
            <a:extLst>
              <a:ext uri="{FF2B5EF4-FFF2-40B4-BE49-F238E27FC236}">
                <a16:creationId xmlns:a16="http://schemas.microsoft.com/office/drawing/2014/main" id="{CAEFD190-8C2E-4FCB-B38C-C40C1EB3CABE}"/>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25902719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2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13716EE-50E8-47EA-B2B9-36BEEE988431}"/>
              </a:ext>
            </a:extLst>
          </p:cNvPr>
          <p:cNvSpPr>
            <a:spLocks noGrp="1"/>
          </p:cNvSpPr>
          <p:nvPr>
            <p:ph type="pic" sz="quarter" idx="10"/>
          </p:nvPr>
        </p:nvSpPr>
        <p:spPr>
          <a:xfrm>
            <a:off x="5289846"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1" name="Picture Placeholder 10">
            <a:extLst>
              <a:ext uri="{FF2B5EF4-FFF2-40B4-BE49-F238E27FC236}">
                <a16:creationId xmlns:a16="http://schemas.microsoft.com/office/drawing/2014/main" id="{DFF04A85-D051-40D3-8438-838E2697A7E8}"/>
              </a:ext>
            </a:extLst>
          </p:cNvPr>
          <p:cNvSpPr>
            <a:spLocks noGrp="1"/>
          </p:cNvSpPr>
          <p:nvPr>
            <p:ph type="pic" sz="quarter" idx="11"/>
          </p:nvPr>
        </p:nvSpPr>
        <p:spPr>
          <a:xfrm>
            <a:off x="11555066"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EB94E056-A753-41C8-8EE8-D1E825D6AE6E}"/>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DE310969-DA39-4A35-B738-F6BFC3B29E3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178AD16A-ECA1-40C5-9831-BF8803B6F02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33007747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3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13716EE-50E8-47EA-B2B9-36BEEE988431}"/>
              </a:ext>
            </a:extLst>
          </p:cNvPr>
          <p:cNvSpPr>
            <a:spLocks noGrp="1"/>
          </p:cNvSpPr>
          <p:nvPr>
            <p:ph type="pic" sz="quarter" idx="10"/>
          </p:nvPr>
        </p:nvSpPr>
        <p:spPr>
          <a:xfrm>
            <a:off x="-5416254"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1" name="Picture Placeholder 10">
            <a:extLst>
              <a:ext uri="{FF2B5EF4-FFF2-40B4-BE49-F238E27FC236}">
                <a16:creationId xmlns:a16="http://schemas.microsoft.com/office/drawing/2014/main" id="{DFF04A85-D051-40D3-8438-838E2697A7E8}"/>
              </a:ext>
            </a:extLst>
          </p:cNvPr>
          <p:cNvSpPr>
            <a:spLocks noGrp="1"/>
          </p:cNvSpPr>
          <p:nvPr>
            <p:ph type="pic" sz="quarter" idx="11"/>
          </p:nvPr>
        </p:nvSpPr>
        <p:spPr>
          <a:xfrm>
            <a:off x="848966"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2C7577FA-40FD-443D-A421-5C6BAE0B158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A82D96B5-F1A2-42C5-B9AA-11BC25B1EA84}"/>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70A4127C-12D1-433C-9CFF-1624D2CA12E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9326921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4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EF8A30B3-DEFE-4077-AF6E-7DBA11B63983}"/>
              </a:ext>
            </a:extLst>
          </p:cNvPr>
          <p:cNvSpPr>
            <a:spLocks noGrp="1"/>
          </p:cNvSpPr>
          <p:nvPr>
            <p:ph type="pic" sz="quarter" idx="10"/>
          </p:nvPr>
        </p:nvSpPr>
        <p:spPr>
          <a:xfrm>
            <a:off x="6338130"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B342C68D-D780-4DAA-9909-537C0675319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092331A6-BFC2-486A-B658-6C87A081C0B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393C1F10-32C5-408B-9767-6BC9609962A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EB71405E-1278-4C0E-8386-8E211E02FCD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1" name="Straight Connector 10">
            <a:extLst>
              <a:ext uri="{FF2B5EF4-FFF2-40B4-BE49-F238E27FC236}">
                <a16:creationId xmlns:a16="http://schemas.microsoft.com/office/drawing/2014/main" id="{E518029F-0327-4412-AA51-2404A67B1426}"/>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13">
            <a:extLst>
              <a:ext uri="{FF2B5EF4-FFF2-40B4-BE49-F238E27FC236}">
                <a16:creationId xmlns:a16="http://schemas.microsoft.com/office/drawing/2014/main" id="{5267BC26-9A47-4D8F-A0D1-9E10EB383E5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70E8A7E0-95FD-4753-812F-DFC20A0E4428}"/>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96356817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5_Custom Layout">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1B573A19-A68D-413C-97BD-7743EAF204F7}"/>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A8AC4E56-25E4-4031-ABFA-902BD68BD553}"/>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2" name="Freeform 13">
            <a:extLst>
              <a:ext uri="{FF2B5EF4-FFF2-40B4-BE49-F238E27FC236}">
                <a16:creationId xmlns:a16="http://schemas.microsoft.com/office/drawing/2014/main" id="{56196303-6367-41CF-B9EB-1F705EA846E4}"/>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4" name="Picture Placeholder 3">
            <a:extLst>
              <a:ext uri="{FF2B5EF4-FFF2-40B4-BE49-F238E27FC236}">
                <a16:creationId xmlns:a16="http://schemas.microsoft.com/office/drawing/2014/main" id="{65E1564C-1573-4F42-86CB-0F57BF7151AC}"/>
              </a:ext>
            </a:extLst>
          </p:cNvPr>
          <p:cNvSpPr>
            <a:spLocks noGrp="1"/>
          </p:cNvSpPr>
          <p:nvPr>
            <p:ph type="pic" sz="quarter" idx="11"/>
          </p:nvPr>
        </p:nvSpPr>
        <p:spPr>
          <a:xfrm>
            <a:off x="0"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93B51B16-FE33-4477-899C-7D08D38AC2A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D393D8B3-3B30-482C-A5F5-7073B5B13D7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A876F514-B12E-4537-9DF3-5CB60B57990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3986713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46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5D1F0305-CE9B-4474-B02C-48043695B075}"/>
              </a:ext>
            </a:extLst>
          </p:cNvPr>
          <p:cNvSpPr>
            <a:spLocks noGrp="1"/>
          </p:cNvSpPr>
          <p:nvPr>
            <p:ph type="pic" sz="quarter" idx="10"/>
          </p:nvPr>
        </p:nvSpPr>
        <p:spPr>
          <a:xfrm>
            <a:off x="3276600" y="0"/>
            <a:ext cx="2483576" cy="222885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6" name="Picture Placeholder 4">
            <a:extLst>
              <a:ext uri="{FF2B5EF4-FFF2-40B4-BE49-F238E27FC236}">
                <a16:creationId xmlns:a16="http://schemas.microsoft.com/office/drawing/2014/main" id="{3E10E8B0-534B-47D2-BED3-6316F4113D07}"/>
              </a:ext>
            </a:extLst>
          </p:cNvPr>
          <p:cNvSpPr>
            <a:spLocks noGrp="1"/>
          </p:cNvSpPr>
          <p:nvPr>
            <p:ph type="pic" sz="quarter" idx="11"/>
          </p:nvPr>
        </p:nvSpPr>
        <p:spPr>
          <a:xfrm>
            <a:off x="3276599" y="2281238"/>
            <a:ext cx="4848225" cy="2576512"/>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4">
            <a:extLst>
              <a:ext uri="{FF2B5EF4-FFF2-40B4-BE49-F238E27FC236}">
                <a16:creationId xmlns:a16="http://schemas.microsoft.com/office/drawing/2014/main" id="{AC5F6572-2E78-404C-8CB3-ED9974DB42B0}"/>
              </a:ext>
            </a:extLst>
          </p:cNvPr>
          <p:cNvSpPr>
            <a:spLocks noGrp="1"/>
          </p:cNvSpPr>
          <p:nvPr>
            <p:ph type="pic" sz="quarter" idx="12"/>
          </p:nvPr>
        </p:nvSpPr>
        <p:spPr>
          <a:xfrm>
            <a:off x="8181974" y="4086227"/>
            <a:ext cx="4010025" cy="2771773"/>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8" name="Picture Placeholder 4">
            <a:extLst>
              <a:ext uri="{FF2B5EF4-FFF2-40B4-BE49-F238E27FC236}">
                <a16:creationId xmlns:a16="http://schemas.microsoft.com/office/drawing/2014/main" id="{FD07D958-3C55-41B4-84D1-B7B7274CEAAA}"/>
              </a:ext>
            </a:extLst>
          </p:cNvPr>
          <p:cNvSpPr>
            <a:spLocks noGrp="1"/>
          </p:cNvSpPr>
          <p:nvPr>
            <p:ph type="pic" sz="quarter" idx="13"/>
          </p:nvPr>
        </p:nvSpPr>
        <p:spPr>
          <a:xfrm>
            <a:off x="5807075" y="0"/>
            <a:ext cx="3747226" cy="222885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9" name="Picture Placeholder 4">
            <a:extLst>
              <a:ext uri="{FF2B5EF4-FFF2-40B4-BE49-F238E27FC236}">
                <a16:creationId xmlns:a16="http://schemas.microsoft.com/office/drawing/2014/main" id="{1F592F7B-AD7A-404E-AFEE-4F101429DB75}"/>
              </a:ext>
            </a:extLst>
          </p:cNvPr>
          <p:cNvSpPr>
            <a:spLocks noGrp="1"/>
          </p:cNvSpPr>
          <p:nvPr>
            <p:ph type="pic" sz="quarter" idx="14"/>
          </p:nvPr>
        </p:nvSpPr>
        <p:spPr>
          <a:xfrm>
            <a:off x="9601200" y="0"/>
            <a:ext cx="2590800" cy="222885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0" name="Picture Placeholder 4">
            <a:extLst>
              <a:ext uri="{FF2B5EF4-FFF2-40B4-BE49-F238E27FC236}">
                <a16:creationId xmlns:a16="http://schemas.microsoft.com/office/drawing/2014/main" id="{AD4C92A6-341D-4DA7-AD56-E491D73B46B2}"/>
              </a:ext>
            </a:extLst>
          </p:cNvPr>
          <p:cNvSpPr>
            <a:spLocks noGrp="1"/>
          </p:cNvSpPr>
          <p:nvPr>
            <p:ph type="pic" sz="quarter" idx="15"/>
          </p:nvPr>
        </p:nvSpPr>
        <p:spPr>
          <a:xfrm>
            <a:off x="3276598" y="4910138"/>
            <a:ext cx="2921909" cy="1947861"/>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1" name="Picture Placeholder 4">
            <a:extLst>
              <a:ext uri="{FF2B5EF4-FFF2-40B4-BE49-F238E27FC236}">
                <a16:creationId xmlns:a16="http://schemas.microsoft.com/office/drawing/2014/main" id="{95185887-031C-41EA-ADB2-8D7649480C17}"/>
              </a:ext>
            </a:extLst>
          </p:cNvPr>
          <p:cNvSpPr>
            <a:spLocks noGrp="1"/>
          </p:cNvSpPr>
          <p:nvPr>
            <p:ph type="pic" sz="quarter" idx="16"/>
          </p:nvPr>
        </p:nvSpPr>
        <p:spPr>
          <a:xfrm>
            <a:off x="6255657" y="4910138"/>
            <a:ext cx="1869167" cy="1947861"/>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2" name="Picture Placeholder 4">
            <a:extLst>
              <a:ext uri="{FF2B5EF4-FFF2-40B4-BE49-F238E27FC236}">
                <a16:creationId xmlns:a16="http://schemas.microsoft.com/office/drawing/2014/main" id="{3E4C8F08-C6AD-429D-A516-73F26C5EC0D5}"/>
              </a:ext>
            </a:extLst>
          </p:cNvPr>
          <p:cNvSpPr>
            <a:spLocks noGrp="1"/>
          </p:cNvSpPr>
          <p:nvPr>
            <p:ph type="pic" sz="quarter" idx="17"/>
          </p:nvPr>
        </p:nvSpPr>
        <p:spPr>
          <a:xfrm>
            <a:off x="8181974" y="2281237"/>
            <a:ext cx="4010025" cy="1743076"/>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387815143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47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96F1108B-C8A7-40CE-AD74-F1A9FFFC22EA}"/>
              </a:ext>
            </a:extLst>
          </p:cNvPr>
          <p:cNvSpPr>
            <a:spLocks noGrp="1"/>
          </p:cNvSpPr>
          <p:nvPr>
            <p:ph type="pic" sz="quarter" idx="10"/>
          </p:nvPr>
        </p:nvSpPr>
        <p:spPr>
          <a:xfrm>
            <a:off x="3467100" y="2971800"/>
            <a:ext cx="2154238" cy="125253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9" name="Picture Placeholder 7">
            <a:extLst>
              <a:ext uri="{FF2B5EF4-FFF2-40B4-BE49-F238E27FC236}">
                <a16:creationId xmlns:a16="http://schemas.microsoft.com/office/drawing/2014/main" id="{89DA7048-CEED-4C76-B2D0-62918E19FBB8}"/>
              </a:ext>
            </a:extLst>
          </p:cNvPr>
          <p:cNvSpPr>
            <a:spLocks noGrp="1"/>
          </p:cNvSpPr>
          <p:nvPr>
            <p:ph type="pic" sz="quarter" idx="11"/>
          </p:nvPr>
        </p:nvSpPr>
        <p:spPr>
          <a:xfrm>
            <a:off x="6570662" y="1791419"/>
            <a:ext cx="2154238" cy="125253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0" name="Picture Placeholder 7">
            <a:extLst>
              <a:ext uri="{FF2B5EF4-FFF2-40B4-BE49-F238E27FC236}">
                <a16:creationId xmlns:a16="http://schemas.microsoft.com/office/drawing/2014/main" id="{73D6783B-EF50-4F84-BA01-BD1DBBCC8865}"/>
              </a:ext>
            </a:extLst>
          </p:cNvPr>
          <p:cNvSpPr>
            <a:spLocks noGrp="1"/>
          </p:cNvSpPr>
          <p:nvPr>
            <p:ph type="pic" sz="quarter" idx="12"/>
          </p:nvPr>
        </p:nvSpPr>
        <p:spPr>
          <a:xfrm>
            <a:off x="6570662" y="4110928"/>
            <a:ext cx="2154238" cy="125253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5D2394EE-16DE-4F48-BF5B-185B5E3658F1}"/>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A9988D56-965D-46C8-A117-31441F554C39}"/>
              </a:ext>
            </a:extLst>
          </p:cNvPr>
          <p:cNvSpPr>
            <a:spLocks noGrp="1"/>
          </p:cNvSpPr>
          <p:nvPr>
            <p:ph type="sldNum" sz="quarter" idx="13"/>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96C3386C-AC24-4C43-84D6-D2B0D59E1BEA}"/>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4DBF776E-6562-4698-B7E1-842BB7A72D4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0F43FA21-18A4-42C0-9C18-36F41FFAE599}"/>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2EC2DB79-9D9D-403F-A8F5-2B145A37EC84}"/>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7" name="Freeform 13">
            <a:extLst>
              <a:ext uri="{FF2B5EF4-FFF2-40B4-BE49-F238E27FC236}">
                <a16:creationId xmlns:a16="http://schemas.microsoft.com/office/drawing/2014/main" id="{0F56FE54-DE1E-42B6-ACBE-2593E3722697}"/>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341630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1+#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0-#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000" fill="hold"/>
                                        <p:tgtEl>
                                          <p:spTgt spid="10"/>
                                        </p:tgtEl>
                                        <p:attrNameLst>
                                          <p:attrName>ppt_x</p:attrName>
                                        </p:attrNameLst>
                                      </p:cBhvr>
                                      <p:tavLst>
                                        <p:tav tm="0">
                                          <p:val>
                                            <p:strVal val="1+#ppt_w/2"/>
                                          </p:val>
                                        </p:tav>
                                        <p:tav tm="100000">
                                          <p:val>
                                            <p:strVal val="#ppt_x"/>
                                          </p:val>
                                        </p:tav>
                                      </p:tavLst>
                                    </p:anim>
                                    <p:anim calcmode="lin" valueType="num">
                                      <p:cBhvr additive="base">
                                        <p:cTn id="1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48_Custom Layout">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21DF4E6B-B7E6-442B-BC47-DA564112AC4E}"/>
              </a:ext>
            </a:extLst>
          </p:cNvPr>
          <p:cNvSpPr>
            <a:spLocks noGrp="1"/>
          </p:cNvSpPr>
          <p:nvPr>
            <p:ph type="pic" sz="quarter" idx="10"/>
          </p:nvPr>
        </p:nvSpPr>
        <p:spPr>
          <a:xfrm>
            <a:off x="0" y="0"/>
            <a:ext cx="49276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5" name="Picture Placeholder 7">
            <a:extLst>
              <a:ext uri="{FF2B5EF4-FFF2-40B4-BE49-F238E27FC236}">
                <a16:creationId xmlns:a16="http://schemas.microsoft.com/office/drawing/2014/main" id="{D99657DD-EDC6-4B07-9378-E9F31B0513F5}"/>
              </a:ext>
            </a:extLst>
          </p:cNvPr>
          <p:cNvSpPr>
            <a:spLocks noGrp="1"/>
          </p:cNvSpPr>
          <p:nvPr>
            <p:ph type="pic" sz="quarter" idx="11"/>
          </p:nvPr>
        </p:nvSpPr>
        <p:spPr>
          <a:xfrm>
            <a:off x="0" y="3479800"/>
            <a:ext cx="49276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6" name="Picture Placeholder 7">
            <a:extLst>
              <a:ext uri="{FF2B5EF4-FFF2-40B4-BE49-F238E27FC236}">
                <a16:creationId xmlns:a16="http://schemas.microsoft.com/office/drawing/2014/main" id="{9313E5C8-0DC5-40F6-BA1D-72BE2AD858BE}"/>
              </a:ext>
            </a:extLst>
          </p:cNvPr>
          <p:cNvSpPr>
            <a:spLocks noGrp="1"/>
          </p:cNvSpPr>
          <p:nvPr>
            <p:ph type="pic" sz="quarter" idx="12"/>
          </p:nvPr>
        </p:nvSpPr>
        <p:spPr>
          <a:xfrm>
            <a:off x="4927600" y="0"/>
            <a:ext cx="72644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7">
            <a:extLst>
              <a:ext uri="{FF2B5EF4-FFF2-40B4-BE49-F238E27FC236}">
                <a16:creationId xmlns:a16="http://schemas.microsoft.com/office/drawing/2014/main" id="{DBD7C93E-C64A-4D71-BBBE-E7947A3C93F0}"/>
              </a:ext>
            </a:extLst>
          </p:cNvPr>
          <p:cNvSpPr>
            <a:spLocks noGrp="1"/>
          </p:cNvSpPr>
          <p:nvPr>
            <p:ph type="pic" sz="quarter" idx="13"/>
          </p:nvPr>
        </p:nvSpPr>
        <p:spPr>
          <a:xfrm>
            <a:off x="4927600" y="3479800"/>
            <a:ext cx="72644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398508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50" fill="hold"/>
                                        <p:tgtEl>
                                          <p:spTgt spid="6"/>
                                        </p:tgtEl>
                                        <p:attrNameLst>
                                          <p:attrName>ppt_x</p:attrName>
                                        </p:attrNameLst>
                                      </p:cBhvr>
                                      <p:tavLst>
                                        <p:tav tm="0">
                                          <p:val>
                                            <p:strVal val="1+#ppt_w/2"/>
                                          </p:val>
                                        </p:tav>
                                        <p:tav tm="100000">
                                          <p:val>
                                            <p:strVal val="#ppt_x"/>
                                          </p:val>
                                        </p:tav>
                                      </p:tavLst>
                                    </p:anim>
                                    <p:anim calcmode="lin" valueType="num">
                                      <p:cBhvr additive="base">
                                        <p:cTn id="8" dur="12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1+#ppt_w/2"/>
                                          </p:val>
                                        </p:tav>
                                        <p:tav tm="100000">
                                          <p:val>
                                            <p:strVal val="#ppt_x"/>
                                          </p:val>
                                        </p:tav>
                                      </p:tavLst>
                                    </p:anim>
                                    <p:anim calcmode="lin" valueType="num">
                                      <p:cBhvr additive="base">
                                        <p:cTn id="12" dur="1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250" fill="hold"/>
                                        <p:tgtEl>
                                          <p:spTgt spid="7"/>
                                        </p:tgtEl>
                                        <p:attrNameLst>
                                          <p:attrName>ppt_x</p:attrName>
                                        </p:attrNameLst>
                                      </p:cBhvr>
                                      <p:tavLst>
                                        <p:tav tm="0">
                                          <p:val>
                                            <p:strVal val="1+#ppt_w/2"/>
                                          </p:val>
                                        </p:tav>
                                        <p:tav tm="100000">
                                          <p:val>
                                            <p:strVal val="#ppt_x"/>
                                          </p:val>
                                        </p:tav>
                                      </p:tavLst>
                                    </p:anim>
                                    <p:anim calcmode="lin" valueType="num">
                                      <p:cBhvr additive="base">
                                        <p:cTn id="16" dur="125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75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500" fill="hold"/>
                                        <p:tgtEl>
                                          <p:spTgt spid="5"/>
                                        </p:tgtEl>
                                        <p:attrNameLst>
                                          <p:attrName>ppt_x</p:attrName>
                                        </p:attrNameLst>
                                      </p:cBhvr>
                                      <p:tavLst>
                                        <p:tav tm="0">
                                          <p:val>
                                            <p:strVal val="1+#ppt_w/2"/>
                                          </p:val>
                                        </p:tav>
                                        <p:tav tm="100000">
                                          <p:val>
                                            <p:strVal val="#ppt_x"/>
                                          </p:val>
                                        </p:tav>
                                      </p:tavLst>
                                    </p:anim>
                                    <p:anim calcmode="lin" valueType="num">
                                      <p:cBhvr additive="base">
                                        <p:cTn id="20" dur="1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3600D00-8096-46F8-8C7C-B4C14793E464}"/>
              </a:ext>
            </a:extLst>
          </p:cNvPr>
          <p:cNvSpPr>
            <a:spLocks noGrp="1"/>
          </p:cNvSpPr>
          <p:nvPr>
            <p:ph type="pic" sz="quarter" idx="10"/>
          </p:nvPr>
        </p:nvSpPr>
        <p:spPr>
          <a:xfrm>
            <a:off x="6096000" y="5511800"/>
            <a:ext cx="6096000" cy="1346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6" name="Picture Placeholder 4">
            <a:extLst>
              <a:ext uri="{FF2B5EF4-FFF2-40B4-BE49-F238E27FC236}">
                <a16:creationId xmlns:a16="http://schemas.microsoft.com/office/drawing/2014/main" id="{29620F0A-F244-4130-9BB7-AE6336109EBA}"/>
              </a:ext>
            </a:extLst>
          </p:cNvPr>
          <p:cNvSpPr>
            <a:spLocks noGrp="1"/>
          </p:cNvSpPr>
          <p:nvPr>
            <p:ph type="pic" sz="quarter" idx="11"/>
          </p:nvPr>
        </p:nvSpPr>
        <p:spPr>
          <a:xfrm>
            <a:off x="6096000" y="0"/>
            <a:ext cx="6096000" cy="55118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38427240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51_Custom Layout">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1D67725B-7F45-49BC-9E85-69EEB33240D4}"/>
              </a:ext>
            </a:extLst>
          </p:cNvPr>
          <p:cNvSpPr>
            <a:spLocks noGrp="1"/>
          </p:cNvSpPr>
          <p:nvPr>
            <p:ph type="pic" sz="quarter" idx="10"/>
          </p:nvPr>
        </p:nvSpPr>
        <p:spPr>
          <a:xfrm>
            <a:off x="6096000" y="0"/>
            <a:ext cx="6096000" cy="1346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5" name="Picture Placeholder 4">
            <a:extLst>
              <a:ext uri="{FF2B5EF4-FFF2-40B4-BE49-F238E27FC236}">
                <a16:creationId xmlns:a16="http://schemas.microsoft.com/office/drawing/2014/main" id="{1B239824-4F63-455A-BFDE-79016114B06C}"/>
              </a:ext>
            </a:extLst>
          </p:cNvPr>
          <p:cNvSpPr>
            <a:spLocks noGrp="1"/>
          </p:cNvSpPr>
          <p:nvPr>
            <p:ph type="pic" sz="quarter" idx="11"/>
          </p:nvPr>
        </p:nvSpPr>
        <p:spPr>
          <a:xfrm>
            <a:off x="6096000" y="1346200"/>
            <a:ext cx="6096000" cy="55118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21179664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4_Custom Layout">
    <p:spTree>
      <p:nvGrpSpPr>
        <p:cNvPr id="1" name=""/>
        <p:cNvGrpSpPr/>
        <p:nvPr/>
      </p:nvGrpSpPr>
      <p:grpSpPr>
        <a:xfrm>
          <a:off x="0" y="0"/>
          <a:ext cx="0" cy="0"/>
          <a:chOff x="0" y="0"/>
          <a:chExt cx="0" cy="0"/>
        </a:xfrm>
      </p:grpSpPr>
      <p:sp>
        <p:nvSpPr>
          <p:cNvPr id="11" name="Freeform 13">
            <a:extLst>
              <a:ext uri="{FF2B5EF4-FFF2-40B4-BE49-F238E27FC236}">
                <a16:creationId xmlns:a16="http://schemas.microsoft.com/office/drawing/2014/main" id="{3D50C4A8-5C14-455F-96C1-92D8C3471613}"/>
              </a:ext>
            </a:extLst>
          </p:cNvPr>
          <p:cNvSpPr>
            <a:spLocks/>
          </p:cNvSpPr>
          <p:nvPr userDrawn="1"/>
        </p:nvSpPr>
        <p:spPr bwMode="auto">
          <a:xfrm rot="9834212">
            <a:off x="774459" y="-4825145"/>
            <a:ext cx="12121318" cy="12179952"/>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grpSp>
        <p:nvGrpSpPr>
          <p:cNvPr id="4" name="Group 3">
            <a:extLst>
              <a:ext uri="{FF2B5EF4-FFF2-40B4-BE49-F238E27FC236}">
                <a16:creationId xmlns:a16="http://schemas.microsoft.com/office/drawing/2014/main" id="{70DAD7BE-8D78-44FD-AD5A-665281AADF68}"/>
              </a:ext>
            </a:extLst>
          </p:cNvPr>
          <p:cNvGrpSpPr/>
          <p:nvPr userDrawn="1"/>
        </p:nvGrpSpPr>
        <p:grpSpPr>
          <a:xfrm>
            <a:off x="4486276" y="2673127"/>
            <a:ext cx="3222624" cy="6467198"/>
            <a:chOff x="4932363" y="1090613"/>
            <a:chExt cx="2330450" cy="4676775"/>
          </a:xfrm>
        </p:grpSpPr>
        <p:sp>
          <p:nvSpPr>
            <p:cNvPr id="5" name="Freeform 5">
              <a:extLst>
                <a:ext uri="{FF2B5EF4-FFF2-40B4-BE49-F238E27FC236}">
                  <a16:creationId xmlns:a16="http://schemas.microsoft.com/office/drawing/2014/main" id="{45AEA874-BC46-4885-A6B6-F963FAD1AB92}"/>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rgbClr val="FFFFFF"/>
            </a:solidFill>
            <a:ln w="4763" cap="flat">
              <a:solidFill>
                <a:srgbClr val="F2F2F2"/>
              </a:solid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6" name="Freeform 7">
              <a:extLst>
                <a:ext uri="{FF2B5EF4-FFF2-40B4-BE49-F238E27FC236}">
                  <a16:creationId xmlns:a16="http://schemas.microsoft.com/office/drawing/2014/main" id="{3C1D6F56-F23F-4540-AA25-DBDEC2595D19}"/>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Freeform 8">
              <a:extLst>
                <a:ext uri="{FF2B5EF4-FFF2-40B4-BE49-F238E27FC236}">
                  <a16:creationId xmlns:a16="http://schemas.microsoft.com/office/drawing/2014/main" id="{4328D6AE-EF37-4AA3-97AA-CCFFFC57BCB5}"/>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Oval 9">
              <a:extLst>
                <a:ext uri="{FF2B5EF4-FFF2-40B4-BE49-F238E27FC236}">
                  <a16:creationId xmlns:a16="http://schemas.microsoft.com/office/drawing/2014/main" id="{A6CF6A01-D579-4E8F-8B70-36DEFAD5D502}"/>
                </a:ext>
              </a:extLst>
            </p:cNvPr>
            <p:cNvSpPr>
              <a:spLocks noChangeArrowheads="1"/>
            </p:cNvSpPr>
            <p:nvPr userDrawn="1"/>
          </p:nvSpPr>
          <p:spPr bwMode="auto">
            <a:xfrm>
              <a:off x="6308726" y="1233488"/>
              <a:ext cx="57150" cy="55563"/>
            </a:xfrm>
            <a:prstGeom prst="ellipse">
              <a:avLst/>
            </a:pr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9" name="Picture Placeholder 8">
            <a:extLst>
              <a:ext uri="{FF2B5EF4-FFF2-40B4-BE49-F238E27FC236}">
                <a16:creationId xmlns:a16="http://schemas.microsoft.com/office/drawing/2014/main" id="{1C15DAD0-F885-449E-A2EC-5FE72AE0A117}"/>
              </a:ext>
            </a:extLst>
          </p:cNvPr>
          <p:cNvSpPr>
            <a:spLocks noGrp="1"/>
          </p:cNvSpPr>
          <p:nvPr>
            <p:ph type="pic" sz="quarter" idx="14"/>
          </p:nvPr>
        </p:nvSpPr>
        <p:spPr>
          <a:xfrm>
            <a:off x="4698489" y="2867356"/>
            <a:ext cx="2807722" cy="6096202"/>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4DB2B6B0-D2BC-4D93-A955-10D64651ACE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E48C0A77-F200-4289-9C96-CEE0FBFA52C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E15CDF1D-85B5-4132-B94D-5BD1E7F0882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3" name="TextBox 12">
            <a:extLst>
              <a:ext uri="{FF2B5EF4-FFF2-40B4-BE49-F238E27FC236}">
                <a16:creationId xmlns:a16="http://schemas.microsoft.com/office/drawing/2014/main" id="{6A8A7F5C-65AB-4452-8214-1EDB4F9C697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7" name="Straight Connector 16">
            <a:extLst>
              <a:ext uri="{FF2B5EF4-FFF2-40B4-BE49-F238E27FC236}">
                <a16:creationId xmlns:a16="http://schemas.microsoft.com/office/drawing/2014/main" id="{D9BCA1BA-E436-47BC-8818-90C4E8910903}"/>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A1207B3C-5B24-4B4E-8436-35DAB2B2AB55}"/>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9" name="Freeform 13">
            <a:extLst>
              <a:ext uri="{FF2B5EF4-FFF2-40B4-BE49-F238E27FC236}">
                <a16:creationId xmlns:a16="http://schemas.microsoft.com/office/drawing/2014/main" id="{4A2C0052-0CAA-487A-B0D8-1EC6824E200C}"/>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92908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ppt_x"/>
                                          </p:val>
                                        </p:tav>
                                        <p:tav tm="100000">
                                          <p:val>
                                            <p:strVal val="#ppt_x"/>
                                          </p:val>
                                        </p:tav>
                                      </p:tavLst>
                                    </p:anim>
                                    <p:anim calcmode="lin" valueType="num">
                                      <p:cBhvr additive="base">
                                        <p:cTn id="8" dur="1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5_Custom Layout">
    <p:spTree>
      <p:nvGrpSpPr>
        <p:cNvPr id="1" name=""/>
        <p:cNvGrpSpPr/>
        <p:nvPr/>
      </p:nvGrpSpPr>
      <p:grpSpPr>
        <a:xfrm>
          <a:off x="0" y="0"/>
          <a:ext cx="0" cy="0"/>
          <a:chOff x="0" y="0"/>
          <a:chExt cx="0" cy="0"/>
        </a:xfrm>
      </p:grpSpPr>
      <p:sp>
        <p:nvSpPr>
          <p:cNvPr id="11" name="Flowchart: Document 10">
            <a:extLst>
              <a:ext uri="{FF2B5EF4-FFF2-40B4-BE49-F238E27FC236}">
                <a16:creationId xmlns:a16="http://schemas.microsoft.com/office/drawing/2014/main" id="{3D49A86B-6EC0-4887-907B-2E168E0843E9}"/>
              </a:ext>
            </a:extLst>
          </p:cNvPr>
          <p:cNvSpPr/>
          <p:nvPr userDrawn="1"/>
        </p:nvSpPr>
        <p:spPr>
          <a:xfrm>
            <a:off x="0" y="-2874"/>
            <a:ext cx="12192000" cy="2796874"/>
          </a:xfrm>
          <a:prstGeom prst="flowChartDocumen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nvGrpSpPr>
          <p:cNvPr id="4" name="Group 3">
            <a:extLst>
              <a:ext uri="{FF2B5EF4-FFF2-40B4-BE49-F238E27FC236}">
                <a16:creationId xmlns:a16="http://schemas.microsoft.com/office/drawing/2014/main" id="{BFB6394E-A340-4283-80F2-BF298268F3A2}"/>
              </a:ext>
            </a:extLst>
          </p:cNvPr>
          <p:cNvGrpSpPr/>
          <p:nvPr userDrawn="1"/>
        </p:nvGrpSpPr>
        <p:grpSpPr>
          <a:xfrm>
            <a:off x="5153380" y="1944966"/>
            <a:ext cx="1885240" cy="3783320"/>
            <a:chOff x="4932363" y="1090613"/>
            <a:chExt cx="2330450" cy="4676775"/>
          </a:xfrm>
        </p:grpSpPr>
        <p:sp>
          <p:nvSpPr>
            <p:cNvPr id="5" name="Freeform 5">
              <a:extLst>
                <a:ext uri="{FF2B5EF4-FFF2-40B4-BE49-F238E27FC236}">
                  <a16:creationId xmlns:a16="http://schemas.microsoft.com/office/drawing/2014/main" id="{EA8BD598-AD01-48C3-96BA-05FD39801697}"/>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rgbClr val="FFFFFF"/>
            </a:solidFill>
            <a:ln w="4763" cap="flat">
              <a:solidFill>
                <a:srgbClr val="F2F2F2"/>
              </a:solid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6" name="Freeform 7">
              <a:extLst>
                <a:ext uri="{FF2B5EF4-FFF2-40B4-BE49-F238E27FC236}">
                  <a16:creationId xmlns:a16="http://schemas.microsoft.com/office/drawing/2014/main" id="{210456AD-CC54-4C98-AF6E-5FE0ADCA779C}"/>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Freeform 8">
              <a:extLst>
                <a:ext uri="{FF2B5EF4-FFF2-40B4-BE49-F238E27FC236}">
                  <a16:creationId xmlns:a16="http://schemas.microsoft.com/office/drawing/2014/main" id="{18CD9A68-B8EB-49AF-8607-0F257B85152F}"/>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Oval 9">
              <a:extLst>
                <a:ext uri="{FF2B5EF4-FFF2-40B4-BE49-F238E27FC236}">
                  <a16:creationId xmlns:a16="http://schemas.microsoft.com/office/drawing/2014/main" id="{068C95C5-9F30-4AC1-83F0-288E7D4D3AE3}"/>
                </a:ext>
              </a:extLst>
            </p:cNvPr>
            <p:cNvSpPr>
              <a:spLocks noChangeArrowheads="1"/>
            </p:cNvSpPr>
            <p:nvPr userDrawn="1"/>
          </p:nvSpPr>
          <p:spPr bwMode="auto">
            <a:xfrm>
              <a:off x="6308726" y="1233488"/>
              <a:ext cx="57150" cy="55563"/>
            </a:xfrm>
            <a:prstGeom prst="ellipse">
              <a:avLst/>
            </a:pr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9" name="Picture Placeholder 8">
            <a:extLst>
              <a:ext uri="{FF2B5EF4-FFF2-40B4-BE49-F238E27FC236}">
                <a16:creationId xmlns:a16="http://schemas.microsoft.com/office/drawing/2014/main" id="{0FC5E9C1-7CB4-4135-B904-C7F21D95497E}"/>
              </a:ext>
            </a:extLst>
          </p:cNvPr>
          <p:cNvSpPr>
            <a:spLocks noGrp="1"/>
          </p:cNvSpPr>
          <p:nvPr>
            <p:ph type="pic" sz="quarter" idx="14"/>
          </p:nvPr>
        </p:nvSpPr>
        <p:spPr>
          <a:xfrm>
            <a:off x="5279501" y="2062213"/>
            <a:ext cx="1642522" cy="3566288"/>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6F42C692-3548-43B1-BBCD-78FE86C1EA6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14466458-6FF0-4C4C-A5F8-5EE49839CEA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412D08AD-2E82-4216-BEBB-D93AA172E57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2663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ppt_x"/>
                                          </p:val>
                                        </p:tav>
                                        <p:tav tm="100000">
                                          <p:val>
                                            <p:strVal val="#ppt_x"/>
                                          </p:val>
                                        </p:tav>
                                      </p:tavLst>
                                    </p:anim>
                                    <p:anim calcmode="lin" valueType="num">
                                      <p:cBhvr additive="base">
                                        <p:cTn id="8" dur="1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56_Custom Layout">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48CAD9D0-F2F3-4C28-BF13-3CCD05BCC202}"/>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4834D8B7-6BD0-43CD-B685-5A2C32682DA7}"/>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8" name="Freeform 13">
            <a:extLst>
              <a:ext uri="{FF2B5EF4-FFF2-40B4-BE49-F238E27FC236}">
                <a16:creationId xmlns:a16="http://schemas.microsoft.com/office/drawing/2014/main" id="{941D38AD-789A-4EFF-88D9-F1F7FEF717A5}"/>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accent5"/>
              </a:solidFill>
            </a:endParaRPr>
          </a:p>
        </p:txBody>
      </p:sp>
      <p:sp>
        <p:nvSpPr>
          <p:cNvPr id="4" name="Rectangle 3">
            <a:extLst>
              <a:ext uri="{FF2B5EF4-FFF2-40B4-BE49-F238E27FC236}">
                <a16:creationId xmlns:a16="http://schemas.microsoft.com/office/drawing/2014/main" id="{35EE4700-02F6-4BA6-9D14-07512F11DDFF}"/>
              </a:ext>
            </a:extLst>
          </p:cNvPr>
          <p:cNvSpPr/>
          <p:nvPr userDrawn="1"/>
        </p:nvSpPr>
        <p:spPr>
          <a:xfrm rot="16200000">
            <a:off x="-1939256" y="1939256"/>
            <a:ext cx="6858000" cy="2979488"/>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nvGrpSpPr>
          <p:cNvPr id="5" name="Group 4">
            <a:extLst>
              <a:ext uri="{FF2B5EF4-FFF2-40B4-BE49-F238E27FC236}">
                <a16:creationId xmlns:a16="http://schemas.microsoft.com/office/drawing/2014/main" id="{B2AF9BE5-E1A2-4A20-8B5F-C46DBEEECB5E}"/>
              </a:ext>
            </a:extLst>
          </p:cNvPr>
          <p:cNvGrpSpPr/>
          <p:nvPr userDrawn="1"/>
        </p:nvGrpSpPr>
        <p:grpSpPr>
          <a:xfrm>
            <a:off x="2036869" y="1702440"/>
            <a:ext cx="1885240" cy="3783320"/>
            <a:chOff x="4932363" y="1090613"/>
            <a:chExt cx="2330450" cy="4676775"/>
          </a:xfrm>
        </p:grpSpPr>
        <p:sp>
          <p:nvSpPr>
            <p:cNvPr id="6" name="Freeform 5">
              <a:extLst>
                <a:ext uri="{FF2B5EF4-FFF2-40B4-BE49-F238E27FC236}">
                  <a16:creationId xmlns:a16="http://schemas.microsoft.com/office/drawing/2014/main" id="{0A01BBBA-1299-4D83-80D7-F77A02A65265}"/>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rgbClr val="FFFFFF"/>
            </a:solidFill>
            <a:ln w="4763" cap="flat">
              <a:solidFill>
                <a:srgbClr val="F2F2F2"/>
              </a:solid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7" name="Freeform 7">
              <a:extLst>
                <a:ext uri="{FF2B5EF4-FFF2-40B4-BE49-F238E27FC236}">
                  <a16:creationId xmlns:a16="http://schemas.microsoft.com/office/drawing/2014/main" id="{F07F2F95-A1C1-4F77-8F16-A12D71AF20D8}"/>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Freeform 8">
              <a:extLst>
                <a:ext uri="{FF2B5EF4-FFF2-40B4-BE49-F238E27FC236}">
                  <a16:creationId xmlns:a16="http://schemas.microsoft.com/office/drawing/2014/main" id="{3CB771CA-0F65-45E3-BF3C-C89B3F25CCB8}"/>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Oval 9">
              <a:extLst>
                <a:ext uri="{FF2B5EF4-FFF2-40B4-BE49-F238E27FC236}">
                  <a16:creationId xmlns:a16="http://schemas.microsoft.com/office/drawing/2014/main" id="{3F21EAC4-D93D-4027-9128-A98BA61F4FA0}"/>
                </a:ext>
              </a:extLst>
            </p:cNvPr>
            <p:cNvSpPr>
              <a:spLocks noChangeArrowheads="1"/>
            </p:cNvSpPr>
            <p:nvPr userDrawn="1"/>
          </p:nvSpPr>
          <p:spPr bwMode="auto">
            <a:xfrm>
              <a:off x="6308726" y="1233488"/>
              <a:ext cx="57150" cy="55563"/>
            </a:xfrm>
            <a:prstGeom prst="ellipse">
              <a:avLst/>
            </a:pr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0" name="Picture Placeholder 9">
            <a:extLst>
              <a:ext uri="{FF2B5EF4-FFF2-40B4-BE49-F238E27FC236}">
                <a16:creationId xmlns:a16="http://schemas.microsoft.com/office/drawing/2014/main" id="{AFF5F3DF-2B9F-4E7E-8FE6-AC6DD241BECC}"/>
              </a:ext>
            </a:extLst>
          </p:cNvPr>
          <p:cNvSpPr>
            <a:spLocks noGrp="1"/>
          </p:cNvSpPr>
          <p:nvPr>
            <p:ph type="pic" sz="quarter" idx="14"/>
          </p:nvPr>
        </p:nvSpPr>
        <p:spPr>
          <a:xfrm>
            <a:off x="2162990" y="1819687"/>
            <a:ext cx="1642522" cy="3566288"/>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EEECD45B-5AE5-445B-AB6C-6C37CF9A60B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F34D24A7-85CD-4ACC-B650-AF48915093C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69C4355E-B76F-4DDC-B5EE-1CDFEA26001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21799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0-#ppt_w/2"/>
                                          </p:val>
                                        </p:tav>
                                        <p:tav tm="100000">
                                          <p:val>
                                            <p:strVal val="#ppt_x"/>
                                          </p:val>
                                        </p:tav>
                                      </p:tavLst>
                                    </p:anim>
                                    <p:anim calcmode="lin" valueType="num">
                                      <p:cBhvr additive="base">
                                        <p:cTn id="8" dur="1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75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500" fill="hold"/>
                                        <p:tgtEl>
                                          <p:spTgt spid="10"/>
                                        </p:tgtEl>
                                        <p:attrNameLst>
                                          <p:attrName>ppt_x</p:attrName>
                                        </p:attrNameLst>
                                      </p:cBhvr>
                                      <p:tavLst>
                                        <p:tav tm="0">
                                          <p:val>
                                            <p:strVal val="0-#ppt_w/2"/>
                                          </p:val>
                                        </p:tav>
                                        <p:tav tm="100000">
                                          <p:val>
                                            <p:strVal val="#ppt_x"/>
                                          </p:val>
                                        </p:tav>
                                      </p:tavLst>
                                    </p:anim>
                                    <p:anim calcmode="lin" valueType="num">
                                      <p:cBhvr additive="base">
                                        <p:cTn id="16" dur="1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75_Custom Layout">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1B6235DF-7F87-4B08-B6A1-914709487873}"/>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717C08A-413A-4E0F-9442-4E4BDBC5FAB1}"/>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5" name="Freeform 13">
            <a:extLst>
              <a:ext uri="{FF2B5EF4-FFF2-40B4-BE49-F238E27FC236}">
                <a16:creationId xmlns:a16="http://schemas.microsoft.com/office/drawing/2014/main" id="{2BB23C82-B3DE-48D7-BFCB-9979739DBA4A}"/>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grpSp>
        <p:nvGrpSpPr>
          <p:cNvPr id="6" name="Group 5">
            <a:extLst>
              <a:ext uri="{FF2B5EF4-FFF2-40B4-BE49-F238E27FC236}">
                <a16:creationId xmlns:a16="http://schemas.microsoft.com/office/drawing/2014/main" id="{32C6AC28-CC27-445B-B264-110E094F7EBC}"/>
              </a:ext>
            </a:extLst>
          </p:cNvPr>
          <p:cNvGrpSpPr/>
          <p:nvPr userDrawn="1"/>
        </p:nvGrpSpPr>
        <p:grpSpPr>
          <a:xfrm>
            <a:off x="3234246" y="1422900"/>
            <a:ext cx="2152540" cy="4319742"/>
            <a:chOff x="4932361" y="1090613"/>
            <a:chExt cx="2330450" cy="4676775"/>
          </a:xfrm>
        </p:grpSpPr>
        <p:sp>
          <p:nvSpPr>
            <p:cNvPr id="7" name="Freeform 5">
              <a:extLst>
                <a:ext uri="{FF2B5EF4-FFF2-40B4-BE49-F238E27FC236}">
                  <a16:creationId xmlns:a16="http://schemas.microsoft.com/office/drawing/2014/main" id="{7DD6A5F8-D341-4A57-A21E-7F40D7C8022A}"/>
                </a:ext>
              </a:extLst>
            </p:cNvPr>
            <p:cNvSpPr>
              <a:spLocks/>
            </p:cNvSpPr>
            <p:nvPr userDrawn="1"/>
          </p:nvSpPr>
          <p:spPr bwMode="auto">
            <a:xfrm>
              <a:off x="4932361"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Freeform 7">
              <a:extLst>
                <a:ext uri="{FF2B5EF4-FFF2-40B4-BE49-F238E27FC236}">
                  <a16:creationId xmlns:a16="http://schemas.microsoft.com/office/drawing/2014/main" id="{201E4782-E337-43EC-9AD7-A20BB2CBBE6F}"/>
                </a:ext>
              </a:extLst>
            </p:cNvPr>
            <p:cNvSpPr>
              <a:spLocks/>
            </p:cNvSpPr>
            <p:nvPr userDrawn="1"/>
          </p:nvSpPr>
          <p:spPr bwMode="auto">
            <a:xfrm>
              <a:off x="5532437"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9" name="Freeform 8">
              <a:extLst>
                <a:ext uri="{FF2B5EF4-FFF2-40B4-BE49-F238E27FC236}">
                  <a16:creationId xmlns:a16="http://schemas.microsoft.com/office/drawing/2014/main" id="{3CACB887-373B-4983-B4FA-5989248C9BE7}"/>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10" name="Oval 9">
              <a:extLst>
                <a:ext uri="{FF2B5EF4-FFF2-40B4-BE49-F238E27FC236}">
                  <a16:creationId xmlns:a16="http://schemas.microsoft.com/office/drawing/2014/main" id="{0CD38678-7802-43FE-A563-60318C7F37F8}"/>
                </a:ext>
              </a:extLst>
            </p:cNvPr>
            <p:cNvSpPr>
              <a:spLocks noChangeArrowheads="1"/>
            </p:cNvSpPr>
            <p:nvPr userDrawn="1"/>
          </p:nvSpPr>
          <p:spPr bwMode="auto">
            <a:xfrm>
              <a:off x="6308726" y="1233488"/>
              <a:ext cx="57150" cy="55563"/>
            </a:xfrm>
            <a:prstGeom prst="ellipse">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11" name="Picture Placeholder 20">
            <a:extLst>
              <a:ext uri="{FF2B5EF4-FFF2-40B4-BE49-F238E27FC236}">
                <a16:creationId xmlns:a16="http://schemas.microsoft.com/office/drawing/2014/main" id="{8402BA21-0CB8-44DB-A414-3B0D42F84F3D}"/>
              </a:ext>
            </a:extLst>
          </p:cNvPr>
          <p:cNvSpPr>
            <a:spLocks noGrp="1"/>
          </p:cNvSpPr>
          <p:nvPr>
            <p:ph type="pic" sz="quarter" idx="14"/>
          </p:nvPr>
        </p:nvSpPr>
        <p:spPr>
          <a:xfrm>
            <a:off x="3377576" y="1555534"/>
            <a:ext cx="1875408" cy="4071936"/>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2" name="Picture Placeholder 29">
            <a:extLst>
              <a:ext uri="{FF2B5EF4-FFF2-40B4-BE49-F238E27FC236}">
                <a16:creationId xmlns:a16="http://schemas.microsoft.com/office/drawing/2014/main" id="{D75F7CAE-966A-4AFB-92D1-40F59078DE02}"/>
              </a:ext>
            </a:extLst>
          </p:cNvPr>
          <p:cNvSpPr>
            <a:spLocks noGrp="1"/>
          </p:cNvSpPr>
          <p:nvPr>
            <p:ph type="pic" sz="quarter" idx="17"/>
          </p:nvPr>
        </p:nvSpPr>
        <p:spPr>
          <a:xfrm>
            <a:off x="1184106" y="1595924"/>
            <a:ext cx="1875408" cy="4075995"/>
          </a:xfrm>
          <a:custGeom>
            <a:avLst/>
            <a:gdLst>
              <a:gd name="connsiteX0" fmla="*/ 204626 w 1875408"/>
              <a:gd name="connsiteY0" fmla="*/ 0 h 4075995"/>
              <a:gd name="connsiteX1" fmla="*/ 1670782 w 1875408"/>
              <a:gd name="connsiteY1" fmla="*/ 0 h 4075995"/>
              <a:gd name="connsiteX2" fmla="*/ 1875408 w 1875408"/>
              <a:gd name="connsiteY2" fmla="*/ 204626 h 4075995"/>
              <a:gd name="connsiteX3" fmla="*/ 1875408 w 1875408"/>
              <a:gd name="connsiteY3" fmla="*/ 3871369 h 4075995"/>
              <a:gd name="connsiteX4" fmla="*/ 1670782 w 1875408"/>
              <a:gd name="connsiteY4" fmla="*/ 4075995 h 4075995"/>
              <a:gd name="connsiteX5" fmla="*/ 204626 w 1875408"/>
              <a:gd name="connsiteY5" fmla="*/ 4075995 h 4075995"/>
              <a:gd name="connsiteX6" fmla="*/ 0 w 1875408"/>
              <a:gd name="connsiteY6" fmla="*/ 3871369 h 4075995"/>
              <a:gd name="connsiteX7" fmla="*/ 0 w 1875408"/>
              <a:gd name="connsiteY7" fmla="*/ 204626 h 4075995"/>
              <a:gd name="connsiteX8" fmla="*/ 204626 w 1875408"/>
              <a:gd name="connsiteY8" fmla="*/ 0 h 4075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5408" h="4075995">
                <a:moveTo>
                  <a:pt x="204626" y="0"/>
                </a:moveTo>
                <a:lnTo>
                  <a:pt x="1670782" y="0"/>
                </a:lnTo>
                <a:cubicBezTo>
                  <a:pt x="1783794" y="0"/>
                  <a:pt x="1875408" y="91614"/>
                  <a:pt x="1875408" y="204626"/>
                </a:cubicBezTo>
                <a:lnTo>
                  <a:pt x="1875408" y="3871369"/>
                </a:lnTo>
                <a:cubicBezTo>
                  <a:pt x="1875408" y="3984381"/>
                  <a:pt x="1783794" y="4075995"/>
                  <a:pt x="1670782" y="4075995"/>
                </a:cubicBezTo>
                <a:lnTo>
                  <a:pt x="204626" y="4075995"/>
                </a:lnTo>
                <a:cubicBezTo>
                  <a:pt x="91614" y="4075995"/>
                  <a:pt x="0" y="3984381"/>
                  <a:pt x="0" y="3871369"/>
                </a:cubicBezTo>
                <a:lnTo>
                  <a:pt x="0" y="204626"/>
                </a:lnTo>
                <a:cubicBezTo>
                  <a:pt x="0" y="91614"/>
                  <a:pt x="91614" y="0"/>
                  <a:pt x="204626" y="0"/>
                </a:cubicBezTo>
                <a:close/>
              </a:path>
            </a:pathLst>
          </a:custGeom>
          <a:pattFill prst="pct5">
            <a:fgClr>
              <a:schemeClr val="tx1">
                <a:lumMod val="50000"/>
                <a:lumOff val="50000"/>
              </a:schemeClr>
            </a:fgClr>
            <a:bgClr>
              <a:schemeClr val="bg1"/>
            </a:bgClr>
          </a:pattFill>
          <a:effectLst>
            <a:outerShdw blurRad="101600" sx="102000" sy="102000" algn="ctr" rotWithShape="0">
              <a:prstClr val="black">
                <a:alpha val="15000"/>
              </a:prstClr>
            </a:outerShdw>
          </a:effectLst>
        </p:spPr>
        <p:txBody>
          <a:bodyPr wrap="square">
            <a:noAutofit/>
          </a:bodyPr>
          <a:lstStyle>
            <a:lvl1pPr>
              <a:defRPr lang="en-US" sz="1600"/>
            </a:lvl1pPr>
          </a:lstStyle>
          <a:p>
            <a:pPr lvl="0"/>
            <a:endParaRPr lang="en-US"/>
          </a:p>
        </p:txBody>
      </p:sp>
      <p:sp>
        <p:nvSpPr>
          <p:cNvPr id="13" name="Picture Placeholder 30">
            <a:extLst>
              <a:ext uri="{FF2B5EF4-FFF2-40B4-BE49-F238E27FC236}">
                <a16:creationId xmlns:a16="http://schemas.microsoft.com/office/drawing/2014/main" id="{89A8400F-4497-4914-9676-691250938785}"/>
              </a:ext>
            </a:extLst>
          </p:cNvPr>
          <p:cNvSpPr>
            <a:spLocks noGrp="1"/>
          </p:cNvSpPr>
          <p:nvPr>
            <p:ph type="pic" sz="quarter" idx="18"/>
          </p:nvPr>
        </p:nvSpPr>
        <p:spPr>
          <a:xfrm>
            <a:off x="5558346" y="1554868"/>
            <a:ext cx="1875408" cy="4075995"/>
          </a:xfrm>
          <a:custGeom>
            <a:avLst/>
            <a:gdLst>
              <a:gd name="connsiteX0" fmla="*/ 204626 w 1875408"/>
              <a:gd name="connsiteY0" fmla="*/ 0 h 4075995"/>
              <a:gd name="connsiteX1" fmla="*/ 1670782 w 1875408"/>
              <a:gd name="connsiteY1" fmla="*/ 0 h 4075995"/>
              <a:gd name="connsiteX2" fmla="*/ 1875408 w 1875408"/>
              <a:gd name="connsiteY2" fmla="*/ 204626 h 4075995"/>
              <a:gd name="connsiteX3" fmla="*/ 1875408 w 1875408"/>
              <a:gd name="connsiteY3" fmla="*/ 3871369 h 4075995"/>
              <a:gd name="connsiteX4" fmla="*/ 1670782 w 1875408"/>
              <a:gd name="connsiteY4" fmla="*/ 4075995 h 4075995"/>
              <a:gd name="connsiteX5" fmla="*/ 204626 w 1875408"/>
              <a:gd name="connsiteY5" fmla="*/ 4075995 h 4075995"/>
              <a:gd name="connsiteX6" fmla="*/ 0 w 1875408"/>
              <a:gd name="connsiteY6" fmla="*/ 3871369 h 4075995"/>
              <a:gd name="connsiteX7" fmla="*/ 0 w 1875408"/>
              <a:gd name="connsiteY7" fmla="*/ 204626 h 4075995"/>
              <a:gd name="connsiteX8" fmla="*/ 204626 w 1875408"/>
              <a:gd name="connsiteY8" fmla="*/ 0 h 4075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5408" h="4075995">
                <a:moveTo>
                  <a:pt x="204626" y="0"/>
                </a:moveTo>
                <a:lnTo>
                  <a:pt x="1670782" y="0"/>
                </a:lnTo>
                <a:cubicBezTo>
                  <a:pt x="1783794" y="0"/>
                  <a:pt x="1875408" y="91614"/>
                  <a:pt x="1875408" y="204626"/>
                </a:cubicBezTo>
                <a:lnTo>
                  <a:pt x="1875408" y="3871369"/>
                </a:lnTo>
                <a:cubicBezTo>
                  <a:pt x="1875408" y="3984381"/>
                  <a:pt x="1783794" y="4075995"/>
                  <a:pt x="1670782" y="4075995"/>
                </a:cubicBezTo>
                <a:lnTo>
                  <a:pt x="204626" y="4075995"/>
                </a:lnTo>
                <a:cubicBezTo>
                  <a:pt x="91614" y="4075995"/>
                  <a:pt x="0" y="3984381"/>
                  <a:pt x="0" y="3871369"/>
                </a:cubicBezTo>
                <a:lnTo>
                  <a:pt x="0" y="204626"/>
                </a:lnTo>
                <a:cubicBezTo>
                  <a:pt x="0" y="91614"/>
                  <a:pt x="91614" y="0"/>
                  <a:pt x="204626" y="0"/>
                </a:cubicBezTo>
                <a:close/>
              </a:path>
            </a:pathLst>
          </a:custGeom>
          <a:pattFill prst="pct5">
            <a:fgClr>
              <a:schemeClr val="tx1">
                <a:lumMod val="50000"/>
                <a:lumOff val="50000"/>
              </a:schemeClr>
            </a:fgClr>
            <a:bgClr>
              <a:schemeClr val="bg1"/>
            </a:bgClr>
          </a:pattFill>
          <a:effectLst>
            <a:outerShdw blurRad="101600" sx="102000" sy="102000" algn="ctr" rotWithShape="0">
              <a:prstClr val="black">
                <a:alpha val="15000"/>
              </a:prstClr>
            </a:outerShdw>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270313E6-A262-4928-A931-A7BF6071452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1BE198DD-2CC1-4F3B-84EF-F6443FEDBAD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F6E272E4-9846-4315-85F8-734B442D93CC}"/>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70368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ppt_x"/>
                                          </p:val>
                                        </p:tav>
                                        <p:tav tm="100000">
                                          <p:val>
                                            <p:strVal val="#ppt_x"/>
                                          </p:val>
                                        </p:tav>
                                      </p:tavLst>
                                    </p:anim>
                                    <p:anim calcmode="lin" valueType="num">
                                      <p:cBhvr additive="base">
                                        <p:cTn id="8" dur="1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500" fill="hold"/>
                                        <p:tgtEl>
                                          <p:spTgt spid="11"/>
                                        </p:tgtEl>
                                        <p:attrNameLst>
                                          <p:attrName>ppt_x</p:attrName>
                                        </p:attrNameLst>
                                      </p:cBhvr>
                                      <p:tavLst>
                                        <p:tav tm="0">
                                          <p:val>
                                            <p:strVal val="#ppt_x"/>
                                          </p:val>
                                        </p:tav>
                                        <p:tav tm="100000">
                                          <p:val>
                                            <p:strVal val="#ppt_x"/>
                                          </p:val>
                                        </p:tav>
                                      </p:tavLst>
                                    </p:anim>
                                    <p:anim calcmode="lin" valueType="num">
                                      <p:cBhvr additive="base">
                                        <p:cTn id="12" dur="1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500" fill="hold"/>
                                        <p:tgtEl>
                                          <p:spTgt spid="13"/>
                                        </p:tgtEl>
                                        <p:attrNameLst>
                                          <p:attrName>ppt_x</p:attrName>
                                        </p:attrNameLst>
                                      </p:cBhvr>
                                      <p:tavLst>
                                        <p:tav tm="0">
                                          <p:val>
                                            <p:strVal val="#ppt_x"/>
                                          </p:val>
                                        </p:tav>
                                        <p:tav tm="100000">
                                          <p:val>
                                            <p:strVal val="#ppt_x"/>
                                          </p:val>
                                        </p:tav>
                                      </p:tavLst>
                                    </p:anim>
                                    <p:anim calcmode="lin" valueType="num">
                                      <p:cBhvr additive="base">
                                        <p:cTn id="16" dur="1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7_Custom Layout">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33DCD984-BDA8-4C51-AE1B-5FC7504A17B3}"/>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F5C3AAE0-0154-45D4-8BE4-9760F7A06781}"/>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8" name="Freeform 13">
            <a:extLst>
              <a:ext uri="{FF2B5EF4-FFF2-40B4-BE49-F238E27FC236}">
                <a16:creationId xmlns:a16="http://schemas.microsoft.com/office/drawing/2014/main" id="{11B212EC-B6B8-429F-8F0E-98F581FCCE0E}"/>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grpSp>
        <p:nvGrpSpPr>
          <p:cNvPr id="4" name="Group 3">
            <a:extLst>
              <a:ext uri="{FF2B5EF4-FFF2-40B4-BE49-F238E27FC236}">
                <a16:creationId xmlns:a16="http://schemas.microsoft.com/office/drawing/2014/main" id="{DFE3E83C-9B32-488A-9F20-D771C0497D94}"/>
              </a:ext>
            </a:extLst>
          </p:cNvPr>
          <p:cNvGrpSpPr/>
          <p:nvPr userDrawn="1"/>
        </p:nvGrpSpPr>
        <p:grpSpPr>
          <a:xfrm rot="16200000">
            <a:off x="4199603" y="2110455"/>
            <a:ext cx="3792794" cy="7611422"/>
            <a:chOff x="4932363" y="1090613"/>
            <a:chExt cx="2330450" cy="4676775"/>
          </a:xfrm>
        </p:grpSpPr>
        <p:sp>
          <p:nvSpPr>
            <p:cNvPr id="5" name="Freeform 5">
              <a:extLst>
                <a:ext uri="{FF2B5EF4-FFF2-40B4-BE49-F238E27FC236}">
                  <a16:creationId xmlns:a16="http://schemas.microsoft.com/office/drawing/2014/main" id="{DE83BA31-67D8-42A8-B3BC-5B5A0AE54E89}"/>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6" name="Freeform 7">
              <a:extLst>
                <a:ext uri="{FF2B5EF4-FFF2-40B4-BE49-F238E27FC236}">
                  <a16:creationId xmlns:a16="http://schemas.microsoft.com/office/drawing/2014/main" id="{77A7AA83-82BE-49D2-812F-E16EA7C3CB3F}"/>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7" name="Freeform 8">
              <a:extLst>
                <a:ext uri="{FF2B5EF4-FFF2-40B4-BE49-F238E27FC236}">
                  <a16:creationId xmlns:a16="http://schemas.microsoft.com/office/drawing/2014/main" id="{B1CD472E-2AA2-4311-A34C-D0CAC5811AE2}"/>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8" name="Oval 9">
              <a:extLst>
                <a:ext uri="{FF2B5EF4-FFF2-40B4-BE49-F238E27FC236}">
                  <a16:creationId xmlns:a16="http://schemas.microsoft.com/office/drawing/2014/main" id="{3E074FB5-77F1-43D7-8BD9-FFE643222F9D}"/>
                </a:ext>
              </a:extLst>
            </p:cNvPr>
            <p:cNvSpPr>
              <a:spLocks noChangeArrowheads="1"/>
            </p:cNvSpPr>
            <p:nvPr userDrawn="1"/>
          </p:nvSpPr>
          <p:spPr bwMode="auto">
            <a:xfrm>
              <a:off x="6308726" y="1233488"/>
              <a:ext cx="57150" cy="55563"/>
            </a:xfrm>
            <a:prstGeom prst="ellipse">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13" name="Picture Placeholder 12">
            <a:extLst>
              <a:ext uri="{FF2B5EF4-FFF2-40B4-BE49-F238E27FC236}">
                <a16:creationId xmlns:a16="http://schemas.microsoft.com/office/drawing/2014/main" id="{0D559EFD-E16A-4040-A5B5-C0EECC6902CD}"/>
              </a:ext>
            </a:extLst>
          </p:cNvPr>
          <p:cNvSpPr>
            <a:spLocks noGrp="1"/>
          </p:cNvSpPr>
          <p:nvPr>
            <p:ph type="pic" sz="quarter" idx="15"/>
          </p:nvPr>
        </p:nvSpPr>
        <p:spPr>
          <a:xfrm>
            <a:off x="2470591" y="4269690"/>
            <a:ext cx="7174794" cy="3304488"/>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245EFD2D-76D6-4792-9879-44B264DDDA1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1A44A402-A3C9-4EE3-B196-A773EBC267E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9AA0AB08-A943-4354-B568-0D1CC51502C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89466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50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500" fill="hold"/>
                                        <p:tgtEl>
                                          <p:spTgt spid="13"/>
                                        </p:tgtEl>
                                        <p:attrNameLst>
                                          <p:attrName>ppt_x</p:attrName>
                                        </p:attrNameLst>
                                      </p:cBhvr>
                                      <p:tavLst>
                                        <p:tav tm="0">
                                          <p:val>
                                            <p:strVal val="#ppt_x"/>
                                          </p:val>
                                        </p:tav>
                                        <p:tav tm="100000">
                                          <p:val>
                                            <p:strVal val="#ppt_x"/>
                                          </p:val>
                                        </p:tav>
                                      </p:tavLst>
                                    </p:anim>
                                    <p:anim calcmode="lin" valueType="num">
                                      <p:cBhvr additive="base">
                                        <p:cTn id="12" dur="1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9_Custom Layout">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7A89F2B-B286-49D9-93D8-DFF00CF73DC5}"/>
              </a:ext>
            </a:extLst>
          </p:cNvPr>
          <p:cNvGrpSpPr/>
          <p:nvPr userDrawn="1"/>
        </p:nvGrpSpPr>
        <p:grpSpPr>
          <a:xfrm rot="16200000">
            <a:off x="4724156" y="675968"/>
            <a:ext cx="2743688" cy="5506064"/>
            <a:chOff x="4932363" y="1090613"/>
            <a:chExt cx="2330450" cy="4676775"/>
          </a:xfrm>
        </p:grpSpPr>
        <p:sp>
          <p:nvSpPr>
            <p:cNvPr id="10" name="Freeform 5">
              <a:extLst>
                <a:ext uri="{FF2B5EF4-FFF2-40B4-BE49-F238E27FC236}">
                  <a16:creationId xmlns:a16="http://schemas.microsoft.com/office/drawing/2014/main" id="{890DDA5B-322B-4113-A25B-6D141594A808}"/>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Freeform 7">
              <a:extLst>
                <a:ext uri="{FF2B5EF4-FFF2-40B4-BE49-F238E27FC236}">
                  <a16:creationId xmlns:a16="http://schemas.microsoft.com/office/drawing/2014/main" id="{B64BFDB9-53C5-4CA1-AF74-C30E86B3AA87}"/>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8">
              <a:extLst>
                <a:ext uri="{FF2B5EF4-FFF2-40B4-BE49-F238E27FC236}">
                  <a16:creationId xmlns:a16="http://schemas.microsoft.com/office/drawing/2014/main" id="{83C7A9D6-9A5C-4061-93CC-4A7E9A7E9DC7}"/>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Oval 9">
              <a:extLst>
                <a:ext uri="{FF2B5EF4-FFF2-40B4-BE49-F238E27FC236}">
                  <a16:creationId xmlns:a16="http://schemas.microsoft.com/office/drawing/2014/main" id="{FFD1556A-E4F1-4AB2-91B5-3B54BA21A72C}"/>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8" name="Picture Placeholder 17">
            <a:extLst>
              <a:ext uri="{FF2B5EF4-FFF2-40B4-BE49-F238E27FC236}">
                <a16:creationId xmlns:a16="http://schemas.microsoft.com/office/drawing/2014/main" id="{D2B0FA63-CB42-472C-B7F1-9F11695E171A}"/>
              </a:ext>
            </a:extLst>
          </p:cNvPr>
          <p:cNvSpPr>
            <a:spLocks noGrp="1"/>
          </p:cNvSpPr>
          <p:nvPr>
            <p:ph type="pic" sz="quarter" idx="15"/>
          </p:nvPr>
        </p:nvSpPr>
        <p:spPr>
          <a:xfrm>
            <a:off x="3498094" y="2246852"/>
            <a:ext cx="5192961" cy="239171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8AB88DBE-0BB7-4E5F-9FF3-D28F3F59E25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9" name="Slide Number Placeholder 5">
            <a:extLst>
              <a:ext uri="{FF2B5EF4-FFF2-40B4-BE49-F238E27FC236}">
                <a16:creationId xmlns:a16="http://schemas.microsoft.com/office/drawing/2014/main" id="{3557FD3B-7F69-48B7-A790-44AE6523B30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20" name="TextBox 19">
            <a:extLst>
              <a:ext uri="{FF2B5EF4-FFF2-40B4-BE49-F238E27FC236}">
                <a16:creationId xmlns:a16="http://schemas.microsoft.com/office/drawing/2014/main" id="{A18B26A2-0EB3-406B-BA45-DFFE633A4BC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5" name="TextBox 14">
            <a:extLst>
              <a:ext uri="{FF2B5EF4-FFF2-40B4-BE49-F238E27FC236}">
                <a16:creationId xmlns:a16="http://schemas.microsoft.com/office/drawing/2014/main" id="{1F78C82B-D245-476E-AA56-90694BF3181D}"/>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6" name="Straight Connector 15">
            <a:extLst>
              <a:ext uri="{FF2B5EF4-FFF2-40B4-BE49-F238E27FC236}">
                <a16:creationId xmlns:a16="http://schemas.microsoft.com/office/drawing/2014/main" id="{0C1026F6-327A-40B7-9D2F-FCE56D45CC3E}"/>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Freeform 13">
            <a:extLst>
              <a:ext uri="{FF2B5EF4-FFF2-40B4-BE49-F238E27FC236}">
                <a16:creationId xmlns:a16="http://schemas.microsoft.com/office/drawing/2014/main" id="{55C858DA-4D10-4A4F-B8D3-7E8B478D2E1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1" name="Freeform 13">
            <a:extLst>
              <a:ext uri="{FF2B5EF4-FFF2-40B4-BE49-F238E27FC236}">
                <a16:creationId xmlns:a16="http://schemas.microsoft.com/office/drawing/2014/main" id="{7002761B-8714-47DA-B34C-0FD80813A8B3}"/>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02430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500" fill="hold"/>
                                        <p:tgtEl>
                                          <p:spTgt spid="18"/>
                                        </p:tgtEl>
                                        <p:attrNameLst>
                                          <p:attrName>ppt_x</p:attrName>
                                        </p:attrNameLst>
                                      </p:cBhvr>
                                      <p:tavLst>
                                        <p:tav tm="0">
                                          <p:val>
                                            <p:strVal val="1+#ppt_w/2"/>
                                          </p:val>
                                        </p:tav>
                                        <p:tav tm="100000">
                                          <p:val>
                                            <p:strVal val="#ppt_x"/>
                                          </p:val>
                                        </p:tav>
                                      </p:tavLst>
                                    </p:anim>
                                    <p:anim calcmode="lin" valueType="num">
                                      <p:cBhvr additive="base">
                                        <p:cTn id="12" dur="1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60_Custom Layout">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7FB30E0-64FD-4763-94AA-3407946EC81A}"/>
              </a:ext>
            </a:extLst>
          </p:cNvPr>
          <p:cNvGrpSpPr/>
          <p:nvPr userDrawn="1"/>
        </p:nvGrpSpPr>
        <p:grpSpPr>
          <a:xfrm>
            <a:off x="4384862" y="1765300"/>
            <a:ext cx="1974476" cy="3962400"/>
            <a:chOff x="4932363" y="1090613"/>
            <a:chExt cx="2330450" cy="4676775"/>
          </a:xfrm>
        </p:grpSpPr>
        <p:sp>
          <p:nvSpPr>
            <p:cNvPr id="11" name="Freeform 5">
              <a:extLst>
                <a:ext uri="{FF2B5EF4-FFF2-40B4-BE49-F238E27FC236}">
                  <a16:creationId xmlns:a16="http://schemas.microsoft.com/office/drawing/2014/main" id="{1D1A91C1-E678-4DFA-8E69-AE097028CA41}"/>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42F49E4B-702B-49FC-9728-850ECD30E29D}"/>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E5E1F257-C199-44A8-ACF4-42F1955C7298}"/>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Oval 9">
              <a:extLst>
                <a:ext uri="{FF2B5EF4-FFF2-40B4-BE49-F238E27FC236}">
                  <a16:creationId xmlns:a16="http://schemas.microsoft.com/office/drawing/2014/main" id="{62DAA0A0-57C9-4B7F-B4C0-8FDC1F814DA2}"/>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5" name="Picture Placeholder 8">
            <a:extLst>
              <a:ext uri="{FF2B5EF4-FFF2-40B4-BE49-F238E27FC236}">
                <a16:creationId xmlns:a16="http://schemas.microsoft.com/office/drawing/2014/main" id="{124917F2-E8B5-484E-AB29-E1FA14FAE45C}"/>
              </a:ext>
            </a:extLst>
          </p:cNvPr>
          <p:cNvSpPr>
            <a:spLocks noGrp="1"/>
          </p:cNvSpPr>
          <p:nvPr>
            <p:ph type="pic" sz="quarter" idx="15"/>
          </p:nvPr>
        </p:nvSpPr>
        <p:spPr>
          <a:xfrm>
            <a:off x="4512053" y="1884720"/>
            <a:ext cx="1720270" cy="3735096"/>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9" name="Freeform 5">
            <a:extLst>
              <a:ext uri="{FF2B5EF4-FFF2-40B4-BE49-F238E27FC236}">
                <a16:creationId xmlns:a16="http://schemas.microsoft.com/office/drawing/2014/main" id="{E68325DE-B06D-4591-8CC6-7C7855B36A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Slide Number Placeholder 5">
            <a:extLst>
              <a:ext uri="{FF2B5EF4-FFF2-40B4-BE49-F238E27FC236}">
                <a16:creationId xmlns:a16="http://schemas.microsoft.com/office/drawing/2014/main" id="{38A07C90-9B0F-4E48-A29E-13FFDDD1C69C}"/>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21" name="TextBox 20">
            <a:extLst>
              <a:ext uri="{FF2B5EF4-FFF2-40B4-BE49-F238E27FC236}">
                <a16:creationId xmlns:a16="http://schemas.microsoft.com/office/drawing/2014/main" id="{CB708D10-32D7-489E-933E-4AE4444428EC}"/>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6" name="TextBox 15">
            <a:extLst>
              <a:ext uri="{FF2B5EF4-FFF2-40B4-BE49-F238E27FC236}">
                <a16:creationId xmlns:a16="http://schemas.microsoft.com/office/drawing/2014/main" id="{384F8049-7D7B-4789-9238-E4C611236C4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7" name="Straight Connector 16">
            <a:extLst>
              <a:ext uri="{FF2B5EF4-FFF2-40B4-BE49-F238E27FC236}">
                <a16:creationId xmlns:a16="http://schemas.microsoft.com/office/drawing/2014/main" id="{D13F3000-1B99-49FE-A986-44269B805B1D}"/>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50B76979-AFDA-4F39-876E-C8F9BAA779BB}"/>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2" name="Freeform 13">
            <a:extLst>
              <a:ext uri="{FF2B5EF4-FFF2-40B4-BE49-F238E27FC236}">
                <a16:creationId xmlns:a16="http://schemas.microsoft.com/office/drawing/2014/main" id="{1E3EA104-2AC0-4232-BDD2-E2FCFC1046CD}"/>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51373126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61_Custom Layout">
    <p:spTree>
      <p:nvGrpSpPr>
        <p:cNvPr id="1" name=""/>
        <p:cNvGrpSpPr/>
        <p:nvPr/>
      </p:nvGrpSpPr>
      <p:grpSpPr>
        <a:xfrm>
          <a:off x="0" y="0"/>
          <a:ext cx="0" cy="0"/>
          <a:chOff x="0" y="0"/>
          <a:chExt cx="0" cy="0"/>
        </a:xfrm>
      </p:grpSpPr>
      <p:sp>
        <p:nvSpPr>
          <p:cNvPr id="32" name="Freeform 13">
            <a:extLst>
              <a:ext uri="{FF2B5EF4-FFF2-40B4-BE49-F238E27FC236}">
                <a16:creationId xmlns:a16="http://schemas.microsoft.com/office/drawing/2014/main" id="{CC52A41F-FEC6-47A6-9F06-49DA626D5D79}"/>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1" name="TextBox 30">
            <a:extLst>
              <a:ext uri="{FF2B5EF4-FFF2-40B4-BE49-F238E27FC236}">
                <a16:creationId xmlns:a16="http://schemas.microsoft.com/office/drawing/2014/main" id="{8ACD5D22-8A1A-4A62-ADCE-2E007FECCA1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24" name="Straight Connector 23">
            <a:extLst>
              <a:ext uri="{FF2B5EF4-FFF2-40B4-BE49-F238E27FC236}">
                <a16:creationId xmlns:a16="http://schemas.microsoft.com/office/drawing/2014/main" id="{D305AA18-697B-45AB-8082-3C9F817A47F5}"/>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AC769DA0-4BF6-4612-B3C9-D9C3CE06CB9A}"/>
              </a:ext>
            </a:extLst>
          </p:cNvPr>
          <p:cNvGrpSpPr/>
          <p:nvPr userDrawn="1"/>
        </p:nvGrpSpPr>
        <p:grpSpPr>
          <a:xfrm rot="16200000">
            <a:off x="963126" y="1266371"/>
            <a:ext cx="2155288" cy="4325258"/>
            <a:chOff x="4932363" y="1090613"/>
            <a:chExt cx="2330450" cy="4676775"/>
          </a:xfrm>
        </p:grpSpPr>
        <p:sp>
          <p:nvSpPr>
            <p:cNvPr id="5" name="Freeform 5">
              <a:extLst>
                <a:ext uri="{FF2B5EF4-FFF2-40B4-BE49-F238E27FC236}">
                  <a16:creationId xmlns:a16="http://schemas.microsoft.com/office/drawing/2014/main" id="{63BFB5E6-26A7-456E-9823-67969A502863}"/>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6" name="Freeform 7">
              <a:extLst>
                <a:ext uri="{FF2B5EF4-FFF2-40B4-BE49-F238E27FC236}">
                  <a16:creationId xmlns:a16="http://schemas.microsoft.com/office/drawing/2014/main" id="{9318E8A9-6FC8-4EB3-9F2F-F7098F23385C}"/>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7" name="Freeform 8">
              <a:extLst>
                <a:ext uri="{FF2B5EF4-FFF2-40B4-BE49-F238E27FC236}">
                  <a16:creationId xmlns:a16="http://schemas.microsoft.com/office/drawing/2014/main" id="{5FB946DA-9ACD-43C9-BDFF-1D6FCB986CEC}"/>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8" name="Oval 9">
              <a:extLst>
                <a:ext uri="{FF2B5EF4-FFF2-40B4-BE49-F238E27FC236}">
                  <a16:creationId xmlns:a16="http://schemas.microsoft.com/office/drawing/2014/main" id="{D693FCEA-5331-4D89-9B26-2D712E97B5F9}"/>
                </a:ext>
              </a:extLst>
            </p:cNvPr>
            <p:cNvSpPr>
              <a:spLocks noChangeArrowheads="1"/>
            </p:cNvSpPr>
            <p:nvPr userDrawn="1"/>
          </p:nvSpPr>
          <p:spPr bwMode="auto">
            <a:xfrm>
              <a:off x="6308726" y="1233488"/>
              <a:ext cx="57150" cy="55563"/>
            </a:xfrm>
            <a:prstGeom prst="ellipse">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grpSp>
        <p:nvGrpSpPr>
          <p:cNvPr id="10" name="Group 9">
            <a:extLst>
              <a:ext uri="{FF2B5EF4-FFF2-40B4-BE49-F238E27FC236}">
                <a16:creationId xmlns:a16="http://schemas.microsoft.com/office/drawing/2014/main" id="{ED440E22-DA20-4F7F-8930-22EB3BDCA187}"/>
              </a:ext>
            </a:extLst>
          </p:cNvPr>
          <p:cNvGrpSpPr/>
          <p:nvPr userDrawn="1"/>
        </p:nvGrpSpPr>
        <p:grpSpPr>
          <a:xfrm rot="16200000">
            <a:off x="985797" y="3690339"/>
            <a:ext cx="2155288" cy="4325258"/>
            <a:chOff x="4932363" y="1090613"/>
            <a:chExt cx="2330450" cy="4676775"/>
          </a:xfrm>
        </p:grpSpPr>
        <p:sp>
          <p:nvSpPr>
            <p:cNvPr id="11" name="Freeform 5">
              <a:extLst>
                <a:ext uri="{FF2B5EF4-FFF2-40B4-BE49-F238E27FC236}">
                  <a16:creationId xmlns:a16="http://schemas.microsoft.com/office/drawing/2014/main" id="{1173887F-5AD5-4D00-8492-11D9E5EC22A1}"/>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CBF9A782-17F4-47C5-AD7B-4232D0A90B19}"/>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DC81C6F2-951B-478A-A273-96D44381D06B}"/>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Oval 9">
              <a:extLst>
                <a:ext uri="{FF2B5EF4-FFF2-40B4-BE49-F238E27FC236}">
                  <a16:creationId xmlns:a16="http://schemas.microsoft.com/office/drawing/2014/main" id="{07C10028-4405-4E14-A3F5-1960908CA544}"/>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5FABF16F-3CEA-42A5-8847-001F28B5FBE8}"/>
              </a:ext>
            </a:extLst>
          </p:cNvPr>
          <p:cNvGrpSpPr/>
          <p:nvPr userDrawn="1"/>
        </p:nvGrpSpPr>
        <p:grpSpPr>
          <a:xfrm rot="16200000">
            <a:off x="960838" y="-1162735"/>
            <a:ext cx="2155288" cy="4325258"/>
            <a:chOff x="4932363" y="1090613"/>
            <a:chExt cx="2330450" cy="4676775"/>
          </a:xfrm>
        </p:grpSpPr>
        <p:sp>
          <p:nvSpPr>
            <p:cNvPr id="17" name="Freeform 5">
              <a:extLst>
                <a:ext uri="{FF2B5EF4-FFF2-40B4-BE49-F238E27FC236}">
                  <a16:creationId xmlns:a16="http://schemas.microsoft.com/office/drawing/2014/main" id="{F5D3766C-7C61-4FAD-8D3C-988DB49D18F4}"/>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64C527B8-2FAC-47BC-9BD3-271A2BE1CB0A}"/>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6D8C969B-A753-47AF-B371-6F37B4ED1102}"/>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Oval 9">
              <a:extLst>
                <a:ext uri="{FF2B5EF4-FFF2-40B4-BE49-F238E27FC236}">
                  <a16:creationId xmlns:a16="http://schemas.microsoft.com/office/drawing/2014/main" id="{1EA2FC1F-3BFF-4778-B818-B8E8E6767FDB}"/>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5" name="Picture Placeholder 24">
            <a:extLst>
              <a:ext uri="{FF2B5EF4-FFF2-40B4-BE49-F238E27FC236}">
                <a16:creationId xmlns:a16="http://schemas.microsoft.com/office/drawing/2014/main" id="{D4026C4F-C069-4F25-AAB4-296092A0BF3B}"/>
              </a:ext>
            </a:extLst>
          </p:cNvPr>
          <p:cNvSpPr>
            <a:spLocks noGrp="1"/>
          </p:cNvSpPr>
          <p:nvPr>
            <p:ph type="pic" sz="quarter" idx="17"/>
          </p:nvPr>
        </p:nvSpPr>
        <p:spPr>
          <a:xfrm>
            <a:off x="-2288" y="72168"/>
            <a:ext cx="4077146" cy="187780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26" name="Picture Placeholder 25">
            <a:extLst>
              <a:ext uri="{FF2B5EF4-FFF2-40B4-BE49-F238E27FC236}">
                <a16:creationId xmlns:a16="http://schemas.microsoft.com/office/drawing/2014/main" id="{9C85438D-3AE5-478A-A60A-E3613187A960}"/>
              </a:ext>
            </a:extLst>
          </p:cNvPr>
          <p:cNvSpPr>
            <a:spLocks noGrp="1"/>
          </p:cNvSpPr>
          <p:nvPr>
            <p:ph type="pic" sz="quarter" idx="18"/>
          </p:nvPr>
        </p:nvSpPr>
        <p:spPr>
          <a:xfrm>
            <a:off x="-2288" y="2473784"/>
            <a:ext cx="4077146" cy="187780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27" name="Picture Placeholder 26">
            <a:extLst>
              <a:ext uri="{FF2B5EF4-FFF2-40B4-BE49-F238E27FC236}">
                <a16:creationId xmlns:a16="http://schemas.microsoft.com/office/drawing/2014/main" id="{CFBEF571-EB0E-4A27-9811-09D517B34A32}"/>
              </a:ext>
            </a:extLst>
          </p:cNvPr>
          <p:cNvSpPr>
            <a:spLocks noGrp="1"/>
          </p:cNvSpPr>
          <p:nvPr>
            <p:ph type="pic" sz="quarter" idx="19"/>
          </p:nvPr>
        </p:nvSpPr>
        <p:spPr>
          <a:xfrm>
            <a:off x="22671" y="4930380"/>
            <a:ext cx="4077146" cy="187780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28" name="Freeform 5">
            <a:extLst>
              <a:ext uri="{FF2B5EF4-FFF2-40B4-BE49-F238E27FC236}">
                <a16:creationId xmlns:a16="http://schemas.microsoft.com/office/drawing/2014/main" id="{37CB4609-2117-4181-87DD-5BB58799B34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9" name="Slide Number Placeholder 5">
            <a:extLst>
              <a:ext uri="{FF2B5EF4-FFF2-40B4-BE49-F238E27FC236}">
                <a16:creationId xmlns:a16="http://schemas.microsoft.com/office/drawing/2014/main" id="{CC880327-F5D2-47F4-8CFF-373ADD5BE2D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30" name="TextBox 29">
            <a:extLst>
              <a:ext uri="{FF2B5EF4-FFF2-40B4-BE49-F238E27FC236}">
                <a16:creationId xmlns:a16="http://schemas.microsoft.com/office/drawing/2014/main" id="{2111BDDA-DF2D-4B91-94D1-368BF8410D5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4958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500" fill="hold"/>
                                        <p:tgtEl>
                                          <p:spTgt spid="16"/>
                                        </p:tgtEl>
                                        <p:attrNameLst>
                                          <p:attrName>ppt_x</p:attrName>
                                        </p:attrNameLst>
                                      </p:cBhvr>
                                      <p:tavLst>
                                        <p:tav tm="0">
                                          <p:val>
                                            <p:strVal val="0-#ppt_w/2"/>
                                          </p:val>
                                        </p:tav>
                                        <p:tav tm="100000">
                                          <p:val>
                                            <p:strVal val="#ppt_x"/>
                                          </p:val>
                                        </p:tav>
                                      </p:tavLst>
                                    </p:anim>
                                    <p:anim calcmode="lin" valueType="num">
                                      <p:cBhvr additive="base">
                                        <p:cTn id="8" dur="1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5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0-#ppt_w/2"/>
                                          </p:val>
                                        </p:tav>
                                        <p:tav tm="100000">
                                          <p:val>
                                            <p:strVal val="#ppt_x"/>
                                          </p:val>
                                        </p:tav>
                                      </p:tavLst>
                                    </p:anim>
                                    <p:anim calcmode="lin" valueType="num">
                                      <p:cBhvr additive="base">
                                        <p:cTn id="12" dur="1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500" fill="hold"/>
                                        <p:tgtEl>
                                          <p:spTgt spid="10"/>
                                        </p:tgtEl>
                                        <p:attrNameLst>
                                          <p:attrName>ppt_x</p:attrName>
                                        </p:attrNameLst>
                                      </p:cBhvr>
                                      <p:tavLst>
                                        <p:tav tm="0">
                                          <p:val>
                                            <p:strVal val="0-#ppt_w/2"/>
                                          </p:val>
                                        </p:tav>
                                        <p:tav tm="100000">
                                          <p:val>
                                            <p:strVal val="#ppt_x"/>
                                          </p:val>
                                        </p:tav>
                                      </p:tavLst>
                                    </p:anim>
                                    <p:anim calcmode="lin" valueType="num">
                                      <p:cBhvr additive="base">
                                        <p:cTn id="16" dur="1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1500" fill="hold"/>
                                        <p:tgtEl>
                                          <p:spTgt spid="25"/>
                                        </p:tgtEl>
                                        <p:attrNameLst>
                                          <p:attrName>ppt_x</p:attrName>
                                        </p:attrNameLst>
                                      </p:cBhvr>
                                      <p:tavLst>
                                        <p:tav tm="0">
                                          <p:val>
                                            <p:strVal val="0-#ppt_w/2"/>
                                          </p:val>
                                        </p:tav>
                                        <p:tav tm="100000">
                                          <p:val>
                                            <p:strVal val="#ppt_x"/>
                                          </p:val>
                                        </p:tav>
                                      </p:tavLst>
                                    </p:anim>
                                    <p:anim calcmode="lin" valueType="num">
                                      <p:cBhvr additive="base">
                                        <p:cTn id="20" dur="15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500" fill="hold"/>
                                        <p:tgtEl>
                                          <p:spTgt spid="26"/>
                                        </p:tgtEl>
                                        <p:attrNameLst>
                                          <p:attrName>ppt_x</p:attrName>
                                        </p:attrNameLst>
                                      </p:cBhvr>
                                      <p:tavLst>
                                        <p:tav tm="0">
                                          <p:val>
                                            <p:strVal val="0-#ppt_w/2"/>
                                          </p:val>
                                        </p:tav>
                                        <p:tav tm="100000">
                                          <p:val>
                                            <p:strVal val="#ppt_x"/>
                                          </p:val>
                                        </p:tav>
                                      </p:tavLst>
                                    </p:anim>
                                    <p:anim calcmode="lin" valueType="num">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8" decel="100000" fill="hold" grpId="0" nodeType="withEffect">
                                  <p:stCondLst>
                                    <p:cond delay="125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1500" fill="hold"/>
                                        <p:tgtEl>
                                          <p:spTgt spid="27"/>
                                        </p:tgtEl>
                                        <p:attrNameLst>
                                          <p:attrName>ppt_x</p:attrName>
                                        </p:attrNameLst>
                                      </p:cBhvr>
                                      <p:tavLst>
                                        <p:tav tm="0">
                                          <p:val>
                                            <p:strVal val="0-#ppt_w/2"/>
                                          </p:val>
                                        </p:tav>
                                        <p:tav tm="100000">
                                          <p:val>
                                            <p:strVal val="#ppt_x"/>
                                          </p:val>
                                        </p:tav>
                                      </p:tavLst>
                                    </p:anim>
                                    <p:anim calcmode="lin" valueType="num">
                                      <p:cBhvr additive="base">
                                        <p:cTn id="28" dur="1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2_Custom Layou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20851B5B-DA00-40BF-A407-3254F57AAFD4}"/>
              </a:ext>
            </a:extLst>
          </p:cNvPr>
          <p:cNvGrpSpPr/>
          <p:nvPr userDrawn="1"/>
        </p:nvGrpSpPr>
        <p:grpSpPr>
          <a:xfrm>
            <a:off x="3544662" y="2197602"/>
            <a:ext cx="5105852" cy="2896186"/>
            <a:chOff x="3544662" y="2197602"/>
            <a:chExt cx="5105852" cy="2896186"/>
          </a:xfrm>
        </p:grpSpPr>
        <p:sp>
          <p:nvSpPr>
            <p:cNvPr id="5" name="Freeform 5">
              <a:extLst>
                <a:ext uri="{FF2B5EF4-FFF2-40B4-BE49-F238E27FC236}">
                  <a16:creationId xmlns:a16="http://schemas.microsoft.com/office/drawing/2014/main" id="{4E5AEB57-3E3F-4D8D-9749-9F96FF467077}"/>
                </a:ext>
              </a:extLst>
            </p:cNvPr>
            <p:cNvSpPr>
              <a:spLocks/>
            </p:cNvSpPr>
            <p:nvPr/>
          </p:nvSpPr>
          <p:spPr bwMode="auto">
            <a:xfrm>
              <a:off x="3947266" y="2197602"/>
              <a:ext cx="4319262" cy="2772845"/>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7" name="Rectangle 7">
              <a:extLst>
                <a:ext uri="{FF2B5EF4-FFF2-40B4-BE49-F238E27FC236}">
                  <a16:creationId xmlns:a16="http://schemas.microsoft.com/office/drawing/2014/main" id="{8BD5FC65-073C-4772-9C9F-DD53481005FC}"/>
                </a:ext>
              </a:extLst>
            </p:cNvPr>
            <p:cNvSpPr>
              <a:spLocks noChangeArrowheads="1"/>
            </p:cNvSpPr>
            <p:nvPr/>
          </p:nvSpPr>
          <p:spPr bwMode="auto">
            <a:xfrm>
              <a:off x="3544662" y="4970447"/>
              <a:ext cx="5105852" cy="57016"/>
            </a:xfrm>
            <a:prstGeom prst="rect">
              <a:avLst/>
            </a:pr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8" name="Rectangle 8">
              <a:extLst>
                <a:ext uri="{FF2B5EF4-FFF2-40B4-BE49-F238E27FC236}">
                  <a16:creationId xmlns:a16="http://schemas.microsoft.com/office/drawing/2014/main" id="{0CEA2ED0-1991-4871-90E6-E35890AA0964}"/>
                </a:ext>
              </a:extLst>
            </p:cNvPr>
            <p:cNvSpPr>
              <a:spLocks noChangeArrowheads="1"/>
            </p:cNvSpPr>
            <p:nvPr/>
          </p:nvSpPr>
          <p:spPr bwMode="auto">
            <a:xfrm>
              <a:off x="5635641" y="4984410"/>
              <a:ext cx="923894" cy="29090"/>
            </a:xfrm>
            <a:prstGeom prst="rect">
              <a:avLst/>
            </a:prstGeom>
            <a:solidFill>
              <a:schemeClr val="bg1">
                <a:lumMod val="85000"/>
              </a:schemeClr>
            </a:solidFill>
            <a:ln w="28575"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lvl="0"/>
              <a:endParaRPr lang="en-US"/>
            </a:p>
          </p:txBody>
        </p:sp>
        <p:sp>
          <p:nvSpPr>
            <p:cNvPr id="9" name="Freeform 9">
              <a:extLst>
                <a:ext uri="{FF2B5EF4-FFF2-40B4-BE49-F238E27FC236}">
                  <a16:creationId xmlns:a16="http://schemas.microsoft.com/office/drawing/2014/main" id="{DEA82563-240E-4008-BC3C-872EDE467E2C}"/>
                </a:ext>
              </a:extLst>
            </p:cNvPr>
            <p:cNvSpPr>
              <a:spLocks/>
            </p:cNvSpPr>
            <p:nvPr/>
          </p:nvSpPr>
          <p:spPr bwMode="auto">
            <a:xfrm>
              <a:off x="3544662" y="5027463"/>
              <a:ext cx="5105852" cy="66325"/>
            </a:xfrm>
            <a:custGeom>
              <a:avLst/>
              <a:gdLst>
                <a:gd name="T0" fmla="*/ 4308 w 4308"/>
                <a:gd name="T1" fmla="*/ 4 h 56"/>
                <a:gd name="T2" fmla="*/ 2154 w 4308"/>
                <a:gd name="T3" fmla="*/ 56 h 56"/>
                <a:gd name="T4" fmla="*/ 0 w 4308"/>
                <a:gd name="T5" fmla="*/ 4 h 56"/>
                <a:gd name="T6" fmla="*/ 6 w 4308"/>
                <a:gd name="T7" fmla="*/ 0 h 56"/>
                <a:gd name="T8" fmla="*/ 4302 w 4308"/>
                <a:gd name="T9" fmla="*/ 0 h 56"/>
                <a:gd name="T10" fmla="*/ 4308 w 4308"/>
                <a:gd name="T11" fmla="*/ 4 h 56"/>
              </a:gdLst>
              <a:ahLst/>
              <a:cxnLst>
                <a:cxn ang="0">
                  <a:pos x="T0" y="T1"/>
                </a:cxn>
                <a:cxn ang="0">
                  <a:pos x="T2" y="T3"/>
                </a:cxn>
                <a:cxn ang="0">
                  <a:pos x="T4" y="T5"/>
                </a:cxn>
                <a:cxn ang="0">
                  <a:pos x="T6" y="T7"/>
                </a:cxn>
                <a:cxn ang="0">
                  <a:pos x="T8" y="T9"/>
                </a:cxn>
                <a:cxn ang="0">
                  <a:pos x="T10" y="T11"/>
                </a:cxn>
              </a:cxnLst>
              <a:rect l="0" t="0" r="r" b="b"/>
              <a:pathLst>
                <a:path w="4308" h="56">
                  <a:moveTo>
                    <a:pt x="4308" y="4"/>
                  </a:moveTo>
                  <a:cubicBezTo>
                    <a:pt x="4308" y="33"/>
                    <a:pt x="3980" y="56"/>
                    <a:pt x="2154" y="56"/>
                  </a:cubicBezTo>
                  <a:cubicBezTo>
                    <a:pt x="340" y="56"/>
                    <a:pt x="0" y="33"/>
                    <a:pt x="0" y="4"/>
                  </a:cubicBezTo>
                  <a:cubicBezTo>
                    <a:pt x="0" y="3"/>
                    <a:pt x="2" y="1"/>
                    <a:pt x="6" y="0"/>
                  </a:cubicBezTo>
                  <a:cubicBezTo>
                    <a:pt x="4302" y="0"/>
                    <a:pt x="4302" y="0"/>
                    <a:pt x="4302" y="0"/>
                  </a:cubicBezTo>
                  <a:cubicBezTo>
                    <a:pt x="4306" y="1"/>
                    <a:pt x="4308" y="3"/>
                    <a:pt x="4308" y="4"/>
                  </a:cubicBezTo>
                  <a:close/>
                </a:path>
              </a:pathLst>
            </a:custGeom>
            <a:solidFill>
              <a:schemeClr val="bg1">
                <a:lumMod val="85000"/>
              </a:schemeClr>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14" name="Picture Placeholder 13">
            <a:extLst>
              <a:ext uri="{FF2B5EF4-FFF2-40B4-BE49-F238E27FC236}">
                <a16:creationId xmlns:a16="http://schemas.microsoft.com/office/drawing/2014/main" id="{E5F90B8C-BB62-44BD-BC64-52BC3593F018}"/>
              </a:ext>
            </a:extLst>
          </p:cNvPr>
          <p:cNvSpPr>
            <a:spLocks noGrp="1"/>
          </p:cNvSpPr>
          <p:nvPr userDrawn="1">
            <p:ph type="pic" sz="quarter" idx="14"/>
          </p:nvPr>
        </p:nvSpPr>
        <p:spPr>
          <a:xfrm>
            <a:off x="4170363" y="2397125"/>
            <a:ext cx="3878262" cy="2417763"/>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3" name="Freeform 5">
            <a:extLst>
              <a:ext uri="{FF2B5EF4-FFF2-40B4-BE49-F238E27FC236}">
                <a16:creationId xmlns:a16="http://schemas.microsoft.com/office/drawing/2014/main" id="{69ECC339-B766-4ACE-A027-1DD096CE9459}"/>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Slide Number Placeholder 5">
            <a:extLst>
              <a:ext uri="{FF2B5EF4-FFF2-40B4-BE49-F238E27FC236}">
                <a16:creationId xmlns:a16="http://schemas.microsoft.com/office/drawing/2014/main" id="{550938C6-3AFD-42DB-B03D-4C67C7ACC56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A430F0F5-315E-40C4-885E-CDF111FCD00D}"/>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BB5F7CCC-AF37-41DE-8A3E-93852FD6BAA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1F29756D-9DD0-41FA-9492-37F1B6880C7B}"/>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D2F9AB1B-A6D8-42EA-9D13-904D451EAA6C}"/>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9" name="Freeform 13">
            <a:extLst>
              <a:ext uri="{FF2B5EF4-FFF2-40B4-BE49-F238E27FC236}">
                <a16:creationId xmlns:a16="http://schemas.microsoft.com/office/drawing/2014/main" id="{AC7B67A7-48F5-4FC0-9CD0-913C196BA3B0}"/>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5640204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6_Custom Layout">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042234F-8589-4693-9A00-67A697048BE9}"/>
              </a:ext>
            </a:extLst>
          </p:cNvPr>
          <p:cNvGrpSpPr/>
          <p:nvPr userDrawn="1"/>
        </p:nvGrpSpPr>
        <p:grpSpPr>
          <a:xfrm>
            <a:off x="5951006" y="2153616"/>
            <a:ext cx="4791914" cy="2718112"/>
            <a:chOff x="5951006" y="2153616"/>
            <a:chExt cx="4791914" cy="2718112"/>
          </a:xfrm>
          <a:effectLst>
            <a:outerShdw blurRad="254000" dist="152400" dir="5400000" algn="t" rotWithShape="0">
              <a:prstClr val="black">
                <a:alpha val="20000"/>
              </a:prstClr>
            </a:outerShdw>
          </a:effectLst>
        </p:grpSpPr>
        <p:sp>
          <p:nvSpPr>
            <p:cNvPr id="10" name="Freeform 5">
              <a:extLst>
                <a:ext uri="{FF2B5EF4-FFF2-40B4-BE49-F238E27FC236}">
                  <a16:creationId xmlns:a16="http://schemas.microsoft.com/office/drawing/2014/main" id="{6119DFD8-874F-497F-A23C-0BAE0F9BAF36}"/>
                </a:ext>
              </a:extLst>
            </p:cNvPr>
            <p:cNvSpPr>
              <a:spLocks/>
            </p:cNvSpPr>
            <p:nvPr/>
          </p:nvSpPr>
          <p:spPr bwMode="auto">
            <a:xfrm>
              <a:off x="6328856" y="2153616"/>
              <a:ext cx="4053688" cy="2602355"/>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Rectangle 7">
              <a:extLst>
                <a:ext uri="{FF2B5EF4-FFF2-40B4-BE49-F238E27FC236}">
                  <a16:creationId xmlns:a16="http://schemas.microsoft.com/office/drawing/2014/main" id="{45159CE3-9E42-43CC-A121-8FDB587B9C60}"/>
                </a:ext>
              </a:extLst>
            </p:cNvPr>
            <p:cNvSpPr>
              <a:spLocks noChangeArrowheads="1"/>
            </p:cNvSpPr>
            <p:nvPr/>
          </p:nvSpPr>
          <p:spPr bwMode="auto">
            <a:xfrm>
              <a:off x="5951006" y="4755971"/>
              <a:ext cx="4791914" cy="53510"/>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12" name="Rectangle 8">
              <a:extLst>
                <a:ext uri="{FF2B5EF4-FFF2-40B4-BE49-F238E27FC236}">
                  <a16:creationId xmlns:a16="http://schemas.microsoft.com/office/drawing/2014/main" id="{8028FF5D-4913-4B5F-A765-62AA87044B68}"/>
                </a:ext>
              </a:extLst>
            </p:cNvPr>
            <p:cNvSpPr>
              <a:spLocks noChangeArrowheads="1"/>
            </p:cNvSpPr>
            <p:nvPr/>
          </p:nvSpPr>
          <p:spPr bwMode="auto">
            <a:xfrm>
              <a:off x="7913419" y="4769075"/>
              <a:ext cx="867088" cy="27301"/>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13" name="Freeform 9">
              <a:extLst>
                <a:ext uri="{FF2B5EF4-FFF2-40B4-BE49-F238E27FC236}">
                  <a16:creationId xmlns:a16="http://schemas.microsoft.com/office/drawing/2014/main" id="{655BA60B-2568-4306-88D6-0BD46C7C5952}"/>
                </a:ext>
              </a:extLst>
            </p:cNvPr>
            <p:cNvSpPr>
              <a:spLocks/>
            </p:cNvSpPr>
            <p:nvPr/>
          </p:nvSpPr>
          <p:spPr bwMode="auto">
            <a:xfrm>
              <a:off x="5951006" y="4809481"/>
              <a:ext cx="4791914" cy="62247"/>
            </a:xfrm>
            <a:custGeom>
              <a:avLst/>
              <a:gdLst>
                <a:gd name="T0" fmla="*/ 4308 w 4308"/>
                <a:gd name="T1" fmla="*/ 4 h 56"/>
                <a:gd name="T2" fmla="*/ 2154 w 4308"/>
                <a:gd name="T3" fmla="*/ 56 h 56"/>
                <a:gd name="T4" fmla="*/ 0 w 4308"/>
                <a:gd name="T5" fmla="*/ 4 h 56"/>
                <a:gd name="T6" fmla="*/ 6 w 4308"/>
                <a:gd name="T7" fmla="*/ 0 h 56"/>
                <a:gd name="T8" fmla="*/ 4302 w 4308"/>
                <a:gd name="T9" fmla="*/ 0 h 56"/>
                <a:gd name="T10" fmla="*/ 4308 w 4308"/>
                <a:gd name="T11" fmla="*/ 4 h 56"/>
              </a:gdLst>
              <a:ahLst/>
              <a:cxnLst>
                <a:cxn ang="0">
                  <a:pos x="T0" y="T1"/>
                </a:cxn>
                <a:cxn ang="0">
                  <a:pos x="T2" y="T3"/>
                </a:cxn>
                <a:cxn ang="0">
                  <a:pos x="T4" y="T5"/>
                </a:cxn>
                <a:cxn ang="0">
                  <a:pos x="T6" y="T7"/>
                </a:cxn>
                <a:cxn ang="0">
                  <a:pos x="T8" y="T9"/>
                </a:cxn>
                <a:cxn ang="0">
                  <a:pos x="T10" y="T11"/>
                </a:cxn>
              </a:cxnLst>
              <a:rect l="0" t="0" r="r" b="b"/>
              <a:pathLst>
                <a:path w="4308" h="56">
                  <a:moveTo>
                    <a:pt x="4308" y="4"/>
                  </a:moveTo>
                  <a:cubicBezTo>
                    <a:pt x="4308" y="33"/>
                    <a:pt x="3980" y="56"/>
                    <a:pt x="2154" y="56"/>
                  </a:cubicBezTo>
                  <a:cubicBezTo>
                    <a:pt x="340" y="56"/>
                    <a:pt x="0" y="33"/>
                    <a:pt x="0" y="4"/>
                  </a:cubicBezTo>
                  <a:cubicBezTo>
                    <a:pt x="0" y="3"/>
                    <a:pt x="2" y="1"/>
                    <a:pt x="6" y="0"/>
                  </a:cubicBezTo>
                  <a:cubicBezTo>
                    <a:pt x="4302" y="0"/>
                    <a:pt x="4302" y="0"/>
                    <a:pt x="4302" y="0"/>
                  </a:cubicBezTo>
                  <a:cubicBezTo>
                    <a:pt x="4306" y="1"/>
                    <a:pt x="4308" y="3"/>
                    <a:pt x="4308" y="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4" name="Picture Placeholder 13">
            <a:extLst>
              <a:ext uri="{FF2B5EF4-FFF2-40B4-BE49-F238E27FC236}">
                <a16:creationId xmlns:a16="http://schemas.microsoft.com/office/drawing/2014/main" id="{031A471A-8B22-470A-B449-1140CD8EB02C}"/>
              </a:ext>
            </a:extLst>
          </p:cNvPr>
          <p:cNvSpPr>
            <a:spLocks noGrp="1"/>
          </p:cNvSpPr>
          <p:nvPr userDrawn="1">
            <p:ph type="pic" sz="quarter" idx="14"/>
          </p:nvPr>
        </p:nvSpPr>
        <p:spPr>
          <a:xfrm>
            <a:off x="8729628" y="-245668"/>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
        <p:nvSpPr>
          <p:cNvPr id="5" name="Picture Placeholder 13">
            <a:extLst>
              <a:ext uri="{FF2B5EF4-FFF2-40B4-BE49-F238E27FC236}">
                <a16:creationId xmlns:a16="http://schemas.microsoft.com/office/drawing/2014/main" id="{CCA81DAE-60CB-45AC-B2DB-8FFF120AE7C4}"/>
              </a:ext>
            </a:extLst>
          </p:cNvPr>
          <p:cNvSpPr>
            <a:spLocks noGrp="1"/>
          </p:cNvSpPr>
          <p:nvPr userDrawn="1">
            <p:ph type="pic" sz="quarter" idx="15"/>
          </p:nvPr>
        </p:nvSpPr>
        <p:spPr>
          <a:xfrm>
            <a:off x="4908782" y="-245669"/>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
        <p:nvSpPr>
          <p:cNvPr id="6" name="Picture Placeholder 13">
            <a:extLst>
              <a:ext uri="{FF2B5EF4-FFF2-40B4-BE49-F238E27FC236}">
                <a16:creationId xmlns:a16="http://schemas.microsoft.com/office/drawing/2014/main" id="{D9ED97F2-B570-4F5E-8EA3-475681318DD7}"/>
              </a:ext>
            </a:extLst>
          </p:cNvPr>
          <p:cNvSpPr>
            <a:spLocks noGrp="1"/>
          </p:cNvSpPr>
          <p:nvPr userDrawn="1">
            <p:ph type="pic" sz="quarter" idx="16"/>
          </p:nvPr>
        </p:nvSpPr>
        <p:spPr>
          <a:xfrm>
            <a:off x="6587788" y="2356687"/>
            <a:ext cx="3572550" cy="222717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13">
            <a:extLst>
              <a:ext uri="{FF2B5EF4-FFF2-40B4-BE49-F238E27FC236}">
                <a16:creationId xmlns:a16="http://schemas.microsoft.com/office/drawing/2014/main" id="{98EBBA31-93D1-492B-8C9E-6C0CBF64724D}"/>
              </a:ext>
            </a:extLst>
          </p:cNvPr>
          <p:cNvSpPr>
            <a:spLocks noGrp="1"/>
          </p:cNvSpPr>
          <p:nvPr userDrawn="1">
            <p:ph type="pic" sz="quarter" idx="17"/>
          </p:nvPr>
        </p:nvSpPr>
        <p:spPr>
          <a:xfrm>
            <a:off x="10641476" y="2356686"/>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
        <p:nvSpPr>
          <p:cNvPr id="8" name="Picture Placeholder 13">
            <a:extLst>
              <a:ext uri="{FF2B5EF4-FFF2-40B4-BE49-F238E27FC236}">
                <a16:creationId xmlns:a16="http://schemas.microsoft.com/office/drawing/2014/main" id="{C63805B2-E23A-414F-B500-9DD97C66ADBE}"/>
              </a:ext>
            </a:extLst>
          </p:cNvPr>
          <p:cNvSpPr>
            <a:spLocks noGrp="1"/>
          </p:cNvSpPr>
          <p:nvPr userDrawn="1">
            <p:ph type="pic" sz="quarter" idx="18"/>
          </p:nvPr>
        </p:nvSpPr>
        <p:spPr>
          <a:xfrm>
            <a:off x="8581350" y="4981587"/>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812508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500" fill="hold"/>
                                        <p:tgtEl>
                                          <p:spTgt spid="14"/>
                                        </p:tgtEl>
                                        <p:attrNameLst>
                                          <p:attrName>ppt_x</p:attrName>
                                        </p:attrNameLst>
                                      </p:cBhvr>
                                      <p:tavLst>
                                        <p:tav tm="0">
                                          <p:val>
                                            <p:strVal val="1+#ppt_w/2"/>
                                          </p:val>
                                        </p:tav>
                                        <p:tav tm="100000">
                                          <p:val>
                                            <p:strVal val="#ppt_x"/>
                                          </p:val>
                                        </p:tav>
                                      </p:tavLst>
                                    </p:anim>
                                    <p:anim calcmode="lin" valueType="num">
                                      <p:cBhvr additive="base">
                                        <p:cTn id="8" dur="1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1+#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75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1+#ppt_w/2"/>
                                          </p:val>
                                        </p:tav>
                                        <p:tav tm="100000">
                                          <p:val>
                                            <p:strVal val="#ppt_x"/>
                                          </p:val>
                                        </p:tav>
                                      </p:tavLst>
                                    </p:anim>
                                    <p:anim calcmode="lin" valueType="num">
                                      <p:cBhvr additive="base">
                                        <p:cTn id="16" dur="1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75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1500" fill="hold"/>
                                        <p:tgtEl>
                                          <p:spTgt spid="8"/>
                                        </p:tgtEl>
                                        <p:attrNameLst>
                                          <p:attrName>ppt_x</p:attrName>
                                        </p:attrNameLst>
                                      </p:cBhvr>
                                      <p:tavLst>
                                        <p:tav tm="0">
                                          <p:val>
                                            <p:strVal val="1+#ppt_w/2"/>
                                          </p:val>
                                        </p:tav>
                                        <p:tav tm="100000">
                                          <p:val>
                                            <p:strVal val="#ppt_x"/>
                                          </p:val>
                                        </p:tav>
                                      </p:tavLst>
                                    </p:anim>
                                    <p:anim calcmode="lin" valueType="num">
                                      <p:cBhvr additive="base">
                                        <p:cTn id="20" dur="1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100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500" fill="hold"/>
                                        <p:tgtEl>
                                          <p:spTgt spid="7"/>
                                        </p:tgtEl>
                                        <p:attrNameLst>
                                          <p:attrName>ppt_x</p:attrName>
                                        </p:attrNameLst>
                                      </p:cBhvr>
                                      <p:tavLst>
                                        <p:tav tm="0">
                                          <p:val>
                                            <p:strVal val="1+#ppt_w/2"/>
                                          </p:val>
                                        </p:tav>
                                        <p:tav tm="100000">
                                          <p:val>
                                            <p:strVal val="#ppt_x"/>
                                          </p:val>
                                        </p:tav>
                                      </p:tavLst>
                                    </p:anim>
                                    <p:anim calcmode="lin" valueType="num">
                                      <p:cBhvr additive="base">
                                        <p:cTn id="24" dur="1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125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1500" fill="hold"/>
                                        <p:tgtEl>
                                          <p:spTgt spid="4"/>
                                        </p:tgtEl>
                                        <p:attrNameLst>
                                          <p:attrName>ppt_x</p:attrName>
                                        </p:attrNameLst>
                                      </p:cBhvr>
                                      <p:tavLst>
                                        <p:tav tm="0">
                                          <p:val>
                                            <p:strVal val="1+#ppt_w/2"/>
                                          </p:val>
                                        </p:tav>
                                        <p:tav tm="100000">
                                          <p:val>
                                            <p:strVal val="#ppt_x"/>
                                          </p:val>
                                        </p:tav>
                                      </p:tavLst>
                                    </p:anim>
                                    <p:anim calcmode="lin" valueType="num">
                                      <p:cBhvr additive="base">
                                        <p:cTn id="28" dur="1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63_Custom Layout">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A28562EF-3D36-4F5B-9A72-AFDB03EDCD66}"/>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B134AC9-A971-46CC-8A9B-BB4ABACF708B}"/>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8" name="Freeform 13">
            <a:extLst>
              <a:ext uri="{FF2B5EF4-FFF2-40B4-BE49-F238E27FC236}">
                <a16:creationId xmlns:a16="http://schemas.microsoft.com/office/drawing/2014/main" id="{16E2A20B-7D02-48A5-83FA-8C96A9891D75}"/>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0" name="Freeform 13">
            <a:extLst>
              <a:ext uri="{FF2B5EF4-FFF2-40B4-BE49-F238E27FC236}">
                <a16:creationId xmlns:a16="http://schemas.microsoft.com/office/drawing/2014/main" id="{95014365-4F08-487B-916A-B81EC5D56BFC}"/>
              </a:ext>
            </a:extLst>
          </p:cNvPr>
          <p:cNvSpPr>
            <a:spLocks/>
          </p:cNvSpPr>
          <p:nvPr userDrawn="1"/>
        </p:nvSpPr>
        <p:spPr bwMode="auto">
          <a:xfrm rot="8100000">
            <a:off x="-1064011" y="-435067"/>
            <a:ext cx="9529782" cy="9575746"/>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grpSp>
        <p:nvGrpSpPr>
          <p:cNvPr id="4" name="Group 3">
            <a:extLst>
              <a:ext uri="{FF2B5EF4-FFF2-40B4-BE49-F238E27FC236}">
                <a16:creationId xmlns:a16="http://schemas.microsoft.com/office/drawing/2014/main" id="{2A9BD38F-C6AE-40B8-A7E7-35ADF623EDE2}"/>
              </a:ext>
            </a:extLst>
          </p:cNvPr>
          <p:cNvGrpSpPr/>
          <p:nvPr userDrawn="1"/>
        </p:nvGrpSpPr>
        <p:grpSpPr>
          <a:xfrm>
            <a:off x="-1031417" y="1460500"/>
            <a:ext cx="7704810" cy="4370390"/>
            <a:chOff x="3544662" y="2197602"/>
            <a:chExt cx="5105852" cy="2896186"/>
          </a:xfrm>
        </p:grpSpPr>
        <p:sp>
          <p:nvSpPr>
            <p:cNvPr id="5" name="Freeform 5">
              <a:extLst>
                <a:ext uri="{FF2B5EF4-FFF2-40B4-BE49-F238E27FC236}">
                  <a16:creationId xmlns:a16="http://schemas.microsoft.com/office/drawing/2014/main" id="{4C9C05DD-E358-4B41-ADB7-18DEF1D88174}"/>
                </a:ext>
              </a:extLst>
            </p:cNvPr>
            <p:cNvSpPr>
              <a:spLocks/>
            </p:cNvSpPr>
            <p:nvPr/>
          </p:nvSpPr>
          <p:spPr bwMode="auto">
            <a:xfrm>
              <a:off x="3947266" y="2197602"/>
              <a:ext cx="4319262" cy="2772846"/>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dirty="0"/>
            </a:p>
          </p:txBody>
        </p:sp>
        <p:sp>
          <p:nvSpPr>
            <p:cNvPr id="6" name="Rectangle 7">
              <a:extLst>
                <a:ext uri="{FF2B5EF4-FFF2-40B4-BE49-F238E27FC236}">
                  <a16:creationId xmlns:a16="http://schemas.microsoft.com/office/drawing/2014/main" id="{400DAEEE-E951-41B1-B654-A4C52F568215}"/>
                </a:ext>
              </a:extLst>
            </p:cNvPr>
            <p:cNvSpPr>
              <a:spLocks noChangeArrowheads="1"/>
            </p:cNvSpPr>
            <p:nvPr/>
          </p:nvSpPr>
          <p:spPr bwMode="auto">
            <a:xfrm>
              <a:off x="3544662" y="4970447"/>
              <a:ext cx="5105852" cy="57016"/>
            </a:xfrm>
            <a:prstGeom prst="rect">
              <a:avLst/>
            </a:pr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7" name="Rectangle 8">
              <a:extLst>
                <a:ext uri="{FF2B5EF4-FFF2-40B4-BE49-F238E27FC236}">
                  <a16:creationId xmlns:a16="http://schemas.microsoft.com/office/drawing/2014/main" id="{2F24E247-C2B0-4BA6-A279-644195FF1D16}"/>
                </a:ext>
              </a:extLst>
            </p:cNvPr>
            <p:cNvSpPr>
              <a:spLocks noChangeArrowheads="1"/>
            </p:cNvSpPr>
            <p:nvPr/>
          </p:nvSpPr>
          <p:spPr bwMode="auto">
            <a:xfrm>
              <a:off x="5635641" y="4984410"/>
              <a:ext cx="923894" cy="29090"/>
            </a:xfrm>
            <a:prstGeom prst="rect">
              <a:avLst/>
            </a:prstGeom>
            <a:solidFill>
              <a:schemeClr val="bg1">
                <a:lumMod val="85000"/>
              </a:schemeClr>
            </a:solidFill>
            <a:ln w="28575"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lvl="0"/>
              <a:endParaRPr lang="en-US"/>
            </a:p>
          </p:txBody>
        </p:sp>
        <p:sp>
          <p:nvSpPr>
            <p:cNvPr id="8" name="Freeform 9">
              <a:extLst>
                <a:ext uri="{FF2B5EF4-FFF2-40B4-BE49-F238E27FC236}">
                  <a16:creationId xmlns:a16="http://schemas.microsoft.com/office/drawing/2014/main" id="{B1ACDD88-4C53-4CBE-B701-E2EF736ED0A2}"/>
                </a:ext>
              </a:extLst>
            </p:cNvPr>
            <p:cNvSpPr>
              <a:spLocks/>
            </p:cNvSpPr>
            <p:nvPr/>
          </p:nvSpPr>
          <p:spPr bwMode="auto">
            <a:xfrm>
              <a:off x="3544662" y="5027463"/>
              <a:ext cx="5105852" cy="66325"/>
            </a:xfrm>
            <a:custGeom>
              <a:avLst/>
              <a:gdLst>
                <a:gd name="T0" fmla="*/ 4308 w 4308"/>
                <a:gd name="T1" fmla="*/ 4 h 56"/>
                <a:gd name="T2" fmla="*/ 2154 w 4308"/>
                <a:gd name="T3" fmla="*/ 56 h 56"/>
                <a:gd name="T4" fmla="*/ 0 w 4308"/>
                <a:gd name="T5" fmla="*/ 4 h 56"/>
                <a:gd name="T6" fmla="*/ 6 w 4308"/>
                <a:gd name="T7" fmla="*/ 0 h 56"/>
                <a:gd name="T8" fmla="*/ 4302 w 4308"/>
                <a:gd name="T9" fmla="*/ 0 h 56"/>
                <a:gd name="T10" fmla="*/ 4308 w 4308"/>
                <a:gd name="T11" fmla="*/ 4 h 56"/>
              </a:gdLst>
              <a:ahLst/>
              <a:cxnLst>
                <a:cxn ang="0">
                  <a:pos x="T0" y="T1"/>
                </a:cxn>
                <a:cxn ang="0">
                  <a:pos x="T2" y="T3"/>
                </a:cxn>
                <a:cxn ang="0">
                  <a:pos x="T4" y="T5"/>
                </a:cxn>
                <a:cxn ang="0">
                  <a:pos x="T6" y="T7"/>
                </a:cxn>
                <a:cxn ang="0">
                  <a:pos x="T8" y="T9"/>
                </a:cxn>
                <a:cxn ang="0">
                  <a:pos x="T10" y="T11"/>
                </a:cxn>
              </a:cxnLst>
              <a:rect l="0" t="0" r="r" b="b"/>
              <a:pathLst>
                <a:path w="4308" h="56">
                  <a:moveTo>
                    <a:pt x="4308" y="4"/>
                  </a:moveTo>
                  <a:cubicBezTo>
                    <a:pt x="4308" y="33"/>
                    <a:pt x="3980" y="56"/>
                    <a:pt x="2154" y="56"/>
                  </a:cubicBezTo>
                  <a:cubicBezTo>
                    <a:pt x="340" y="56"/>
                    <a:pt x="0" y="33"/>
                    <a:pt x="0" y="4"/>
                  </a:cubicBezTo>
                  <a:cubicBezTo>
                    <a:pt x="0" y="3"/>
                    <a:pt x="2" y="1"/>
                    <a:pt x="6" y="0"/>
                  </a:cubicBezTo>
                  <a:cubicBezTo>
                    <a:pt x="4302" y="0"/>
                    <a:pt x="4302" y="0"/>
                    <a:pt x="4302" y="0"/>
                  </a:cubicBezTo>
                  <a:cubicBezTo>
                    <a:pt x="4306" y="1"/>
                    <a:pt x="4308" y="3"/>
                    <a:pt x="4308" y="4"/>
                  </a:cubicBezTo>
                  <a:close/>
                </a:path>
              </a:pathLst>
            </a:custGeom>
            <a:solidFill>
              <a:schemeClr val="bg1">
                <a:lumMod val="85000"/>
              </a:schemeClr>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9" name="Picture Placeholder 13">
            <a:extLst>
              <a:ext uri="{FF2B5EF4-FFF2-40B4-BE49-F238E27FC236}">
                <a16:creationId xmlns:a16="http://schemas.microsoft.com/office/drawing/2014/main" id="{330C3277-AED6-4CC7-B9FC-B81D7801CA85}"/>
              </a:ext>
            </a:extLst>
          </p:cNvPr>
          <p:cNvSpPr>
            <a:spLocks noGrp="1"/>
          </p:cNvSpPr>
          <p:nvPr>
            <p:ph type="pic" sz="quarter" idx="14"/>
          </p:nvPr>
        </p:nvSpPr>
        <p:spPr>
          <a:xfrm>
            <a:off x="-93286" y="1781786"/>
            <a:ext cx="5852360" cy="3648442"/>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1BEA858D-9C12-45FE-88F9-3B75B5D2CB2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A2C178ED-24CE-4DBC-A477-175BE4B1FB8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B68FC233-601B-426E-ADA0-E566B6BBEF0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918589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65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3DB33BE0-A7F2-4B39-A709-9C3CB1C7FA7F}"/>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0F7F8C7B-3EAD-453D-A9DD-1CB7A144C705}"/>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3" name="Freeform 13">
            <a:extLst>
              <a:ext uri="{FF2B5EF4-FFF2-40B4-BE49-F238E27FC236}">
                <a16:creationId xmlns:a16="http://schemas.microsoft.com/office/drawing/2014/main" id="{8B0B4B5A-003C-481E-A9B1-8C6DEEBF0783}"/>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5" name="Freeform 5">
            <a:extLst>
              <a:ext uri="{FF2B5EF4-FFF2-40B4-BE49-F238E27FC236}">
                <a16:creationId xmlns:a16="http://schemas.microsoft.com/office/drawing/2014/main" id="{43A9413B-D334-453D-842E-746DA8A457FC}"/>
              </a:ext>
            </a:extLst>
          </p:cNvPr>
          <p:cNvSpPr>
            <a:spLocks/>
          </p:cNvSpPr>
          <p:nvPr/>
        </p:nvSpPr>
        <p:spPr bwMode="auto">
          <a:xfrm>
            <a:off x="3499544" y="1071202"/>
            <a:ext cx="3918870" cy="2515804"/>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9" name="Picture Placeholder 13">
            <a:extLst>
              <a:ext uri="{FF2B5EF4-FFF2-40B4-BE49-F238E27FC236}">
                <a16:creationId xmlns:a16="http://schemas.microsoft.com/office/drawing/2014/main" id="{CBA40517-3E65-44E8-8CAE-E2BEC1F4F606}"/>
              </a:ext>
            </a:extLst>
          </p:cNvPr>
          <p:cNvSpPr>
            <a:spLocks noGrp="1"/>
          </p:cNvSpPr>
          <p:nvPr userDrawn="1">
            <p:ph type="pic" sz="quarter" idx="14"/>
          </p:nvPr>
        </p:nvSpPr>
        <p:spPr>
          <a:xfrm>
            <a:off x="3701624" y="1306430"/>
            <a:ext cx="3518752" cy="555157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9BD927AC-D3A8-4C5B-81BD-E808729B4AA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A28A58B8-6ADB-4095-B271-337C2E6AB44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ACBE6559-DE64-4206-936C-7AB8B7F1361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663005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64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9D2DEC63-9BE1-401B-A0F1-353716FDBC79}"/>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2366CD73-9985-4843-BC7F-3F149A8A6B1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4" name="Freeform 13">
            <a:extLst>
              <a:ext uri="{FF2B5EF4-FFF2-40B4-BE49-F238E27FC236}">
                <a16:creationId xmlns:a16="http://schemas.microsoft.com/office/drawing/2014/main" id="{A364E887-6007-473E-9D1D-DF8BFEFF4DD9}"/>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5" name="Picture Placeholder 13">
            <a:extLst>
              <a:ext uri="{FF2B5EF4-FFF2-40B4-BE49-F238E27FC236}">
                <a16:creationId xmlns:a16="http://schemas.microsoft.com/office/drawing/2014/main" id="{3FCD0886-7CF5-4D6D-8078-3860B61B9696}"/>
              </a:ext>
            </a:extLst>
          </p:cNvPr>
          <p:cNvSpPr>
            <a:spLocks noGrp="1"/>
          </p:cNvSpPr>
          <p:nvPr>
            <p:ph type="pic" sz="quarter" idx="15"/>
          </p:nvPr>
        </p:nvSpPr>
        <p:spPr>
          <a:xfrm>
            <a:off x="-596624" y="3044385"/>
            <a:ext cx="5852360" cy="3648442"/>
          </a:xfrm>
          <a:prstGeom prst="rect">
            <a:avLst/>
          </a:prstGeom>
          <a:pattFill prst="pct5">
            <a:fgClr>
              <a:schemeClr val="tx1">
                <a:lumMod val="50000"/>
                <a:lumOff val="50000"/>
              </a:schemeClr>
            </a:fgClr>
            <a:bgClr>
              <a:schemeClr val="bg1"/>
            </a:bgClr>
          </a:pattFill>
          <a:effectLst>
            <a:outerShdw blurRad="317500" dist="317500" dir="9000000" algn="t" rotWithShape="0">
              <a:prstClr val="black">
                <a:alpha val="15000"/>
              </a:prstClr>
            </a:outerShdw>
          </a:effectLst>
          <a:scene3d>
            <a:camera prst="isometricTopUp"/>
            <a:lightRig rig="threePt" dir="t"/>
          </a:scene3d>
        </p:spPr>
        <p:txBody>
          <a:bodyPr wrap="square">
            <a:noAutofit/>
          </a:bodyPr>
          <a:lstStyle>
            <a:lvl1pPr>
              <a:defRPr lang="en-US" sz="1600"/>
            </a:lvl1pPr>
          </a:lstStyle>
          <a:p>
            <a:pPr lvl="0"/>
            <a:endParaRPr lang="en-US"/>
          </a:p>
        </p:txBody>
      </p:sp>
      <p:sp>
        <p:nvSpPr>
          <p:cNvPr id="6" name="Picture Placeholder 13">
            <a:extLst>
              <a:ext uri="{FF2B5EF4-FFF2-40B4-BE49-F238E27FC236}">
                <a16:creationId xmlns:a16="http://schemas.microsoft.com/office/drawing/2014/main" id="{74746C04-C6B8-4066-AB97-8233EA50F6F7}"/>
              </a:ext>
            </a:extLst>
          </p:cNvPr>
          <p:cNvSpPr>
            <a:spLocks noGrp="1"/>
          </p:cNvSpPr>
          <p:nvPr>
            <p:ph type="pic" sz="quarter" idx="16"/>
          </p:nvPr>
        </p:nvSpPr>
        <p:spPr>
          <a:xfrm>
            <a:off x="3653214" y="604056"/>
            <a:ext cx="5852360" cy="3648442"/>
          </a:xfrm>
          <a:prstGeom prst="rect">
            <a:avLst/>
          </a:prstGeom>
          <a:pattFill prst="pct5">
            <a:fgClr>
              <a:schemeClr val="tx1">
                <a:lumMod val="50000"/>
                <a:lumOff val="50000"/>
              </a:schemeClr>
            </a:fgClr>
            <a:bgClr>
              <a:schemeClr val="bg1"/>
            </a:bgClr>
          </a:pattFill>
          <a:effectLst>
            <a:outerShdw blurRad="317500" dist="317500" dir="9000000" algn="t" rotWithShape="0">
              <a:prstClr val="black">
                <a:alpha val="15000"/>
              </a:prstClr>
            </a:outerShdw>
          </a:effectLst>
          <a:scene3d>
            <a:camera prst="isometricTopUp"/>
            <a:lightRig rig="threePt" dir="t"/>
          </a:scene3d>
        </p:spPr>
        <p:txBody>
          <a:bodyPr wrap="square">
            <a:noAutofit/>
          </a:bodyPr>
          <a:lstStyle>
            <a:lvl1pPr>
              <a:defRPr lang="en-US" sz="1600"/>
            </a:lvl1pPr>
          </a:lstStyle>
          <a:p>
            <a:pPr lvl="0"/>
            <a:endParaRPr lang="en-US"/>
          </a:p>
        </p:txBody>
      </p:sp>
      <p:sp>
        <p:nvSpPr>
          <p:cNvPr id="4" name="Picture Placeholder 13">
            <a:extLst>
              <a:ext uri="{FF2B5EF4-FFF2-40B4-BE49-F238E27FC236}">
                <a16:creationId xmlns:a16="http://schemas.microsoft.com/office/drawing/2014/main" id="{5030D198-D0B2-445A-9488-39914FD01736}"/>
              </a:ext>
            </a:extLst>
          </p:cNvPr>
          <p:cNvSpPr>
            <a:spLocks noGrp="1"/>
          </p:cNvSpPr>
          <p:nvPr>
            <p:ph type="pic" sz="quarter" idx="14"/>
          </p:nvPr>
        </p:nvSpPr>
        <p:spPr>
          <a:xfrm>
            <a:off x="-682349" y="0"/>
            <a:ext cx="5852360" cy="3648442"/>
          </a:xfrm>
          <a:prstGeom prst="rect">
            <a:avLst/>
          </a:prstGeom>
          <a:pattFill prst="pct5">
            <a:fgClr>
              <a:schemeClr val="tx1">
                <a:lumMod val="50000"/>
                <a:lumOff val="50000"/>
              </a:schemeClr>
            </a:fgClr>
            <a:bgClr>
              <a:schemeClr val="bg1"/>
            </a:bgClr>
          </a:pattFill>
          <a:effectLst>
            <a:outerShdw blurRad="317500" dist="317500" dir="9000000" algn="t" rotWithShape="0">
              <a:prstClr val="black">
                <a:alpha val="15000"/>
              </a:prstClr>
            </a:outerShdw>
          </a:effectLst>
          <a:scene3d>
            <a:camera prst="isometricTopUp"/>
            <a:lightRig rig="threePt" dir="t"/>
          </a:scene3d>
        </p:spPr>
        <p:txBody>
          <a:bodyPr wrap="square">
            <a:noAutofit/>
          </a:bodyPr>
          <a:lstStyle>
            <a:lvl1pPr>
              <a:defRPr lang="en-US" sz="1600"/>
            </a:lvl1pPr>
          </a:lstStyle>
          <a:p>
            <a:pPr lvl="0"/>
            <a:endParaRPr lang="en-US"/>
          </a:p>
        </p:txBody>
      </p:sp>
      <p:sp>
        <p:nvSpPr>
          <p:cNvPr id="10" name="Freeform 5">
            <a:extLst>
              <a:ext uri="{FF2B5EF4-FFF2-40B4-BE49-F238E27FC236}">
                <a16:creationId xmlns:a16="http://schemas.microsoft.com/office/drawing/2014/main" id="{710A773C-F972-40A8-9D6C-00E5A0AB4EE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B23A4EF8-A46D-43C9-B845-8E13B5C95B2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E9B4A2C6-0D01-48EC-B093-A3BF672CC56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664867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decel="100000"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0-#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67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92618DF-72EF-4436-AE5C-31EBA2B5077F}"/>
              </a:ext>
            </a:extLst>
          </p:cNvPr>
          <p:cNvSpPr/>
          <p:nvPr userDrawn="1"/>
        </p:nvSpPr>
        <p:spPr>
          <a:xfrm>
            <a:off x="1117600" y="2066020"/>
            <a:ext cx="6642100" cy="2725960"/>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a:p>
        </p:txBody>
      </p:sp>
      <p:sp>
        <p:nvSpPr>
          <p:cNvPr id="22" name="Rectangle: Rounded Corners 21">
            <a:extLst>
              <a:ext uri="{FF2B5EF4-FFF2-40B4-BE49-F238E27FC236}">
                <a16:creationId xmlns:a16="http://schemas.microsoft.com/office/drawing/2014/main" id="{25937BE8-5AE3-411D-9521-1F29F9117A15}"/>
              </a:ext>
            </a:extLst>
          </p:cNvPr>
          <p:cNvSpPr/>
          <p:nvPr userDrawn="1"/>
        </p:nvSpPr>
        <p:spPr>
          <a:xfrm>
            <a:off x="7767860" y="1865848"/>
            <a:ext cx="4869848" cy="3126304"/>
          </a:xfrm>
          <a:prstGeom prst="roundRect">
            <a:avLst>
              <a:gd name="adj" fmla="val 5294"/>
            </a:avLst>
          </a:pr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sp>
        <p:nvSpPr>
          <p:cNvPr id="21" name="Picture Placeholder 13">
            <a:extLst>
              <a:ext uri="{FF2B5EF4-FFF2-40B4-BE49-F238E27FC236}">
                <a16:creationId xmlns:a16="http://schemas.microsoft.com/office/drawing/2014/main" id="{8AF09D4A-2F5A-40B7-A1B8-73A257D38D4A}"/>
              </a:ext>
            </a:extLst>
          </p:cNvPr>
          <p:cNvSpPr>
            <a:spLocks noGrp="1"/>
          </p:cNvSpPr>
          <p:nvPr>
            <p:ph type="pic" sz="quarter" idx="16"/>
          </p:nvPr>
        </p:nvSpPr>
        <p:spPr>
          <a:xfrm>
            <a:off x="8016900" y="2066020"/>
            <a:ext cx="4372636" cy="272596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00A822A2-2875-4991-893A-7F18E89B886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17E36DA5-04F8-4809-9D94-355137CE328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E1B07611-40B9-451C-B5EA-EF9A34AB958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56F26DF0-DEC8-4871-BACF-EC1F48C4482E}"/>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10B54E4C-E90B-49DD-A4E5-18D8E8B5C358}"/>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9DDA041F-874C-40DC-B07F-2C72979EE2EC}"/>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4" name="Freeform 13">
            <a:extLst>
              <a:ext uri="{FF2B5EF4-FFF2-40B4-BE49-F238E27FC236}">
                <a16:creationId xmlns:a16="http://schemas.microsoft.com/office/drawing/2014/main" id="{5DF1D71F-3D29-4EE7-B5D6-128EE7A98B4F}"/>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79431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500" fill="hold"/>
                                        <p:tgtEl>
                                          <p:spTgt spid="22"/>
                                        </p:tgtEl>
                                        <p:attrNameLst>
                                          <p:attrName>ppt_x</p:attrName>
                                        </p:attrNameLst>
                                      </p:cBhvr>
                                      <p:tavLst>
                                        <p:tav tm="0">
                                          <p:val>
                                            <p:strVal val="1+#ppt_w/2"/>
                                          </p:val>
                                        </p:tav>
                                        <p:tav tm="100000">
                                          <p:val>
                                            <p:strVal val="#ppt_x"/>
                                          </p:val>
                                        </p:tav>
                                      </p:tavLst>
                                    </p:anim>
                                    <p:anim calcmode="lin" valueType="num">
                                      <p:cBhvr additive="base">
                                        <p:cTn id="8" dur="1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500" fill="hold"/>
                                        <p:tgtEl>
                                          <p:spTgt spid="21"/>
                                        </p:tgtEl>
                                        <p:attrNameLst>
                                          <p:attrName>ppt_x</p:attrName>
                                        </p:attrNameLst>
                                      </p:cBhvr>
                                      <p:tavLst>
                                        <p:tav tm="0">
                                          <p:val>
                                            <p:strVal val="1+#ppt_w/2"/>
                                          </p:val>
                                        </p:tav>
                                        <p:tav tm="100000">
                                          <p:val>
                                            <p:strVal val="#ppt_x"/>
                                          </p:val>
                                        </p:tav>
                                      </p:tavLst>
                                    </p:anim>
                                    <p:anim calcmode="lin" valueType="num">
                                      <p:cBhvr additive="base">
                                        <p:cTn id="12" dur="15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500" fill="hold"/>
                                        <p:tgtEl>
                                          <p:spTgt spid="7"/>
                                        </p:tgtEl>
                                        <p:attrNameLst>
                                          <p:attrName>ppt_x</p:attrName>
                                        </p:attrNameLst>
                                      </p:cBhvr>
                                      <p:tavLst>
                                        <p:tav tm="0">
                                          <p:val>
                                            <p:strVal val="1+#ppt_w/2"/>
                                          </p:val>
                                        </p:tav>
                                        <p:tav tm="100000">
                                          <p:val>
                                            <p:strVal val="#ppt_x"/>
                                          </p:val>
                                        </p:tav>
                                      </p:tavLst>
                                    </p:anim>
                                    <p:anim calcmode="lin" valueType="num">
                                      <p:cBhvr additive="base">
                                        <p:cTn id="16" dur="1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21"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69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B7B0151-92E4-47EE-9500-467A9C153162}"/>
              </a:ext>
            </a:extLst>
          </p:cNvPr>
          <p:cNvSpPr>
            <a:spLocks noGrp="1"/>
          </p:cNvSpPr>
          <p:nvPr>
            <p:ph type="pic" sz="quarter" idx="10"/>
          </p:nvPr>
        </p:nvSpPr>
        <p:spPr>
          <a:xfrm>
            <a:off x="4740442" y="1554322"/>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6" name="Picture Placeholder 4">
            <a:extLst>
              <a:ext uri="{FF2B5EF4-FFF2-40B4-BE49-F238E27FC236}">
                <a16:creationId xmlns:a16="http://schemas.microsoft.com/office/drawing/2014/main" id="{2C5F6EB8-FFCE-4A95-BD2A-AEAE35F23590}"/>
              </a:ext>
            </a:extLst>
          </p:cNvPr>
          <p:cNvSpPr>
            <a:spLocks noGrp="1"/>
          </p:cNvSpPr>
          <p:nvPr>
            <p:ph type="pic" sz="quarter" idx="14"/>
          </p:nvPr>
        </p:nvSpPr>
        <p:spPr>
          <a:xfrm>
            <a:off x="4740442" y="6688135"/>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B037C466-F97C-42D3-9893-32DAABD15A8D}"/>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C4720730-2172-4119-8925-537C3E0CB6AF}"/>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F276F0B9-0543-47E1-BB58-214D9D82043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00125426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70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B7B0151-92E4-47EE-9500-467A9C153162}"/>
              </a:ext>
            </a:extLst>
          </p:cNvPr>
          <p:cNvSpPr>
            <a:spLocks noGrp="1"/>
          </p:cNvSpPr>
          <p:nvPr>
            <p:ph type="pic" sz="quarter" idx="10"/>
          </p:nvPr>
        </p:nvSpPr>
        <p:spPr>
          <a:xfrm>
            <a:off x="4740442" y="-2762678"/>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6" name="Picture Placeholder 4">
            <a:extLst>
              <a:ext uri="{FF2B5EF4-FFF2-40B4-BE49-F238E27FC236}">
                <a16:creationId xmlns:a16="http://schemas.microsoft.com/office/drawing/2014/main" id="{2C5F6EB8-FFCE-4A95-BD2A-AEAE35F23590}"/>
              </a:ext>
            </a:extLst>
          </p:cNvPr>
          <p:cNvSpPr>
            <a:spLocks noGrp="1"/>
          </p:cNvSpPr>
          <p:nvPr>
            <p:ph type="pic" sz="quarter" idx="14"/>
          </p:nvPr>
        </p:nvSpPr>
        <p:spPr>
          <a:xfrm>
            <a:off x="4740442" y="1544635"/>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7" name="Picture Placeholder 4">
            <a:extLst>
              <a:ext uri="{FF2B5EF4-FFF2-40B4-BE49-F238E27FC236}">
                <a16:creationId xmlns:a16="http://schemas.microsoft.com/office/drawing/2014/main" id="{27AE4001-C161-447D-A3C5-465F75DE3BD9}"/>
              </a:ext>
            </a:extLst>
          </p:cNvPr>
          <p:cNvSpPr>
            <a:spLocks noGrp="1"/>
          </p:cNvSpPr>
          <p:nvPr>
            <p:ph type="pic" sz="quarter" idx="15"/>
          </p:nvPr>
        </p:nvSpPr>
        <p:spPr>
          <a:xfrm>
            <a:off x="4740441" y="6688135"/>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502A956A-72DF-428A-A59D-D5DF37D8467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7C82826A-F40B-409C-BC1F-705E7D75774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D14E09D4-1F97-4A37-9829-E3212A34B4A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4670703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71_Custom Layout">
    <p:spTree>
      <p:nvGrpSpPr>
        <p:cNvPr id="1" name=""/>
        <p:cNvGrpSpPr/>
        <p:nvPr/>
      </p:nvGrpSpPr>
      <p:grpSpPr>
        <a:xfrm>
          <a:off x="0" y="0"/>
          <a:ext cx="0" cy="0"/>
          <a:chOff x="0" y="0"/>
          <a:chExt cx="0" cy="0"/>
        </a:xfrm>
      </p:grpSpPr>
      <p:sp>
        <p:nvSpPr>
          <p:cNvPr id="16" name="Picture Placeholder 4">
            <a:extLst>
              <a:ext uri="{FF2B5EF4-FFF2-40B4-BE49-F238E27FC236}">
                <a16:creationId xmlns:a16="http://schemas.microsoft.com/office/drawing/2014/main" id="{2C5F6EB8-FFCE-4A95-BD2A-AEAE35F23590}"/>
              </a:ext>
            </a:extLst>
          </p:cNvPr>
          <p:cNvSpPr>
            <a:spLocks noGrp="1"/>
          </p:cNvSpPr>
          <p:nvPr>
            <p:ph type="pic" sz="quarter" idx="14"/>
          </p:nvPr>
        </p:nvSpPr>
        <p:spPr>
          <a:xfrm>
            <a:off x="4740442" y="-2930206"/>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7" name="Picture Placeholder 4">
            <a:extLst>
              <a:ext uri="{FF2B5EF4-FFF2-40B4-BE49-F238E27FC236}">
                <a16:creationId xmlns:a16="http://schemas.microsoft.com/office/drawing/2014/main" id="{27AE4001-C161-447D-A3C5-465F75DE3BD9}"/>
              </a:ext>
            </a:extLst>
          </p:cNvPr>
          <p:cNvSpPr>
            <a:spLocks noGrp="1"/>
          </p:cNvSpPr>
          <p:nvPr>
            <p:ph type="pic" sz="quarter" idx="15"/>
          </p:nvPr>
        </p:nvSpPr>
        <p:spPr>
          <a:xfrm>
            <a:off x="4740441" y="1579403"/>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B2929FD0-1FB4-4E6C-9C62-7755EBEB39F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6479E283-2E72-492D-9E0B-40B34903A3C9}"/>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C6713839-BEA6-46F5-8871-0592B9A2D8F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8240424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5" Type="http://schemas.openxmlformats.org/officeDocument/2006/relationships/slideLayout" Target="../slideLayouts/slideLayout5.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61" Type="http://schemas.openxmlformats.org/officeDocument/2006/relationships/slideLayout" Target="../slideLayouts/slideLayout61.xml"/><Relationship Id="rId82"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80A653-80ED-439F-BD2B-7AD933ED8D73}"/>
              </a:ext>
            </a:extLst>
          </p:cNvPr>
          <p:cNvSpPr/>
          <p:nvPr userDrawn="1"/>
        </p:nvSpPr>
        <p:spPr>
          <a:xfrm>
            <a:off x="0" y="0"/>
            <a:ext cx="121920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441817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763" r:id="rId4"/>
    <p:sldLayoutId id="2147483678" r:id="rId5"/>
    <p:sldLayoutId id="2147483712" r:id="rId6"/>
    <p:sldLayoutId id="2147483679" r:id="rId7"/>
    <p:sldLayoutId id="2147483680" r:id="rId8"/>
    <p:sldLayoutId id="2147483681" r:id="rId9"/>
    <p:sldLayoutId id="2147483764" r:id="rId10"/>
    <p:sldLayoutId id="2147483683" r:id="rId11"/>
    <p:sldLayoutId id="2147483684" r:id="rId12"/>
    <p:sldLayoutId id="214748376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9" r:id="rId26"/>
    <p:sldLayoutId id="2147483700" r:id="rId27"/>
    <p:sldLayoutId id="2147483701" r:id="rId28"/>
    <p:sldLayoutId id="2147483760" r:id="rId29"/>
    <p:sldLayoutId id="2147483702" r:id="rId30"/>
    <p:sldLayoutId id="2147483703" r:id="rId31"/>
    <p:sldLayoutId id="2147483704" r:id="rId32"/>
    <p:sldLayoutId id="2147483705" r:id="rId33"/>
    <p:sldLayoutId id="2147483706" r:id="rId34"/>
    <p:sldLayoutId id="2147483707" r:id="rId35"/>
    <p:sldLayoutId id="2147483708" r:id="rId36"/>
    <p:sldLayoutId id="2147483709" r:id="rId37"/>
    <p:sldLayoutId id="2147483710" r:id="rId38"/>
    <p:sldLayoutId id="2147483711" r:id="rId39"/>
    <p:sldLayoutId id="2147483713" r:id="rId40"/>
    <p:sldLayoutId id="2147483714" r:id="rId41"/>
    <p:sldLayoutId id="2147483715" r:id="rId42"/>
    <p:sldLayoutId id="2147483716" r:id="rId43"/>
    <p:sldLayoutId id="2147483740" r:id="rId44"/>
    <p:sldLayoutId id="2147483717" r:id="rId45"/>
    <p:sldLayoutId id="2147483718" r:id="rId46"/>
    <p:sldLayoutId id="2147483736" r:id="rId47"/>
    <p:sldLayoutId id="2147483737" r:id="rId48"/>
    <p:sldLayoutId id="2147483719" r:id="rId49"/>
    <p:sldLayoutId id="2147483722" r:id="rId50"/>
    <p:sldLayoutId id="2147483723" r:id="rId51"/>
    <p:sldLayoutId id="2147483724" r:id="rId52"/>
    <p:sldLayoutId id="2147483720" r:id="rId53"/>
    <p:sldLayoutId id="2147483721" r:id="rId54"/>
    <p:sldLayoutId id="2147483725" r:id="rId55"/>
    <p:sldLayoutId id="2147483756" r:id="rId56"/>
    <p:sldLayoutId id="2147483761" r:id="rId57"/>
    <p:sldLayoutId id="2147483726" r:id="rId58"/>
    <p:sldLayoutId id="2147483727" r:id="rId59"/>
    <p:sldLayoutId id="2147483728" r:id="rId60"/>
    <p:sldLayoutId id="2147483729" r:id="rId61"/>
    <p:sldLayoutId id="2147483730" r:id="rId62"/>
    <p:sldLayoutId id="2147483731" r:id="rId63"/>
    <p:sldLayoutId id="2147483732" r:id="rId64"/>
    <p:sldLayoutId id="2147483734" r:id="rId65"/>
    <p:sldLayoutId id="2147483735" r:id="rId66"/>
    <p:sldLayoutId id="2147483738" r:id="rId67"/>
    <p:sldLayoutId id="2147483739" r:id="rId68"/>
    <p:sldLayoutId id="2147483742" r:id="rId69"/>
    <p:sldLayoutId id="2147483743" r:id="rId70"/>
    <p:sldLayoutId id="2147483744" r:id="rId71"/>
    <p:sldLayoutId id="2147483766" r:id="rId72"/>
    <p:sldLayoutId id="2147483745" r:id="rId73"/>
    <p:sldLayoutId id="2147483747" r:id="rId74"/>
    <p:sldLayoutId id="2147483748" r:id="rId75"/>
    <p:sldLayoutId id="2147483749" r:id="rId76"/>
    <p:sldLayoutId id="2147483750" r:id="rId77"/>
    <p:sldLayoutId id="2147483754" r:id="rId78"/>
    <p:sldLayoutId id="2147483751" r:id="rId79"/>
    <p:sldLayoutId id="2147483753" r:id="rId80"/>
    <p:sldLayoutId id="2147483752" r:id="rId81"/>
    <p:sldLayoutId id="2147483755" r:id="rId82"/>
    <p:sldLayoutId id="2147483757" r:id="rId83"/>
    <p:sldLayoutId id="2147483758" r:id="rId84"/>
    <p:sldLayoutId id="2147483759" r:id="rId8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4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8.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18.xml"/><Relationship Id="rId5" Type="http://schemas.openxmlformats.org/officeDocument/2006/relationships/image" Target="../media/image5.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Layout" Target="../slideLayouts/slideLayout4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7.jpeg"/><Relationship Id="rId7" Type="http://schemas.openxmlformats.org/officeDocument/2006/relationships/image" Target="../media/image9.jpg"/><Relationship Id="rId2" Type="http://schemas.openxmlformats.org/officeDocument/2006/relationships/image" Target="../media/image2.jpg"/><Relationship Id="rId1" Type="http://schemas.openxmlformats.org/officeDocument/2006/relationships/slideLayout" Target="../slideLayouts/slideLayout78.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png"/><Relationship Id="rId7" Type="http://schemas.openxmlformats.org/officeDocument/2006/relationships/image" Target="../media/image12.png"/><Relationship Id="rId2" Type="http://schemas.openxmlformats.org/officeDocument/2006/relationships/hyperlink" Target="mailto:office@stjamesjun-bif.cumbria.sch.uk" TargetMode="Externa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1.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4.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Layout" Target="../slideLayouts/slideLayout34.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a:extLst>
              <a:ext uri="{FF2B5EF4-FFF2-40B4-BE49-F238E27FC236}">
                <a16:creationId xmlns:a16="http://schemas.microsoft.com/office/drawing/2014/main" id="{A38E48BA-C396-4666-B6E8-3219CAC5C118}"/>
              </a:ext>
            </a:extLst>
          </p:cNvPr>
          <p:cNvSpPr txBox="1"/>
          <p:nvPr/>
        </p:nvSpPr>
        <p:spPr>
          <a:xfrm>
            <a:off x="4391024" y="2522689"/>
            <a:ext cx="3238499" cy="2462213"/>
          </a:xfrm>
          <a:prstGeom prst="rect">
            <a:avLst/>
          </a:prstGeom>
          <a:noFill/>
        </p:spPr>
        <p:txBody>
          <a:bodyPr wrap="square" lIns="0" tIns="0" rIns="0" bIns="0" rtlCol="0">
            <a:spAutoFit/>
          </a:bodyPr>
          <a:lstStyle/>
          <a:p>
            <a:pPr algn="ctr"/>
            <a:r>
              <a:rPr lang="en-US" sz="8000" spc="-300" dirty="0">
                <a:solidFill>
                  <a:schemeClr val="bg1"/>
                </a:solidFill>
                <a:latin typeface="+mj-lt"/>
              </a:rPr>
              <a:t>Year 6H</a:t>
            </a:r>
          </a:p>
        </p:txBody>
      </p:sp>
      <p:sp>
        <p:nvSpPr>
          <p:cNvPr id="32" name="TextBox 31">
            <a:extLst>
              <a:ext uri="{FF2B5EF4-FFF2-40B4-BE49-F238E27FC236}">
                <a16:creationId xmlns:a16="http://schemas.microsoft.com/office/drawing/2014/main" id="{1861A1E7-7765-4ADB-A568-7F11A2FD502C}"/>
              </a:ext>
            </a:extLst>
          </p:cNvPr>
          <p:cNvSpPr txBox="1"/>
          <p:nvPr/>
        </p:nvSpPr>
        <p:spPr>
          <a:xfrm>
            <a:off x="4118497" y="1505456"/>
            <a:ext cx="4374106" cy="830997"/>
          </a:xfrm>
          <a:prstGeom prst="rect">
            <a:avLst/>
          </a:prstGeom>
          <a:noFill/>
        </p:spPr>
        <p:txBody>
          <a:bodyPr wrap="square" lIns="0" tIns="0" rIns="0" bIns="0" rtlCol="0">
            <a:spAutoFit/>
          </a:bodyPr>
          <a:lstStyle/>
          <a:p>
            <a:pPr algn="ctr"/>
            <a:r>
              <a:rPr lang="en-US" sz="5400" dirty="0" smtClean="0">
                <a:solidFill>
                  <a:schemeClr val="bg1"/>
                </a:solidFill>
              </a:rPr>
              <a:t>Welcome To</a:t>
            </a:r>
            <a:endParaRPr lang="en-US" sz="5400" dirty="0">
              <a:solidFill>
                <a:schemeClr val="bg1"/>
              </a:solidFill>
            </a:endParaRPr>
          </a:p>
        </p:txBody>
      </p:sp>
      <p:sp>
        <p:nvSpPr>
          <p:cNvPr id="30" name="TextBox 29">
            <a:extLst>
              <a:ext uri="{FF2B5EF4-FFF2-40B4-BE49-F238E27FC236}">
                <a16:creationId xmlns:a16="http://schemas.microsoft.com/office/drawing/2014/main" id="{3E58DA4A-8145-43BD-96D9-129712373442}"/>
              </a:ext>
            </a:extLst>
          </p:cNvPr>
          <p:cNvSpPr txBox="1"/>
          <p:nvPr/>
        </p:nvSpPr>
        <p:spPr>
          <a:xfrm>
            <a:off x="6010274" y="6423968"/>
            <a:ext cx="2419350" cy="123111"/>
          </a:xfrm>
          <a:prstGeom prst="rect">
            <a:avLst/>
          </a:prstGeom>
          <a:noFill/>
        </p:spPr>
        <p:txBody>
          <a:bodyPr wrap="square" lIns="0" tIns="0" rIns="0" bIns="0" rtlCol="0">
            <a:spAutoFit/>
          </a:bodyPr>
          <a:lstStyle/>
          <a:p>
            <a:pPr algn="ctr"/>
            <a:r>
              <a:rPr lang="en-US" sz="800" dirty="0">
                <a:solidFill>
                  <a:schemeClr val="accent5"/>
                </a:solidFill>
                <a:latin typeface="+mj-lt"/>
              </a:rPr>
              <a:t>By SOBTONE</a:t>
            </a:r>
          </a:p>
        </p:txBody>
      </p:sp>
      <p:sp>
        <p:nvSpPr>
          <p:cNvPr id="5" name="Freeform 5">
            <a:extLst>
              <a:ext uri="{FF2B5EF4-FFF2-40B4-BE49-F238E27FC236}">
                <a16:creationId xmlns:a16="http://schemas.microsoft.com/office/drawing/2014/main" id="{207602A8-4BE3-4400-8223-CF68877CC41C}"/>
              </a:ext>
            </a:extLst>
          </p:cNvPr>
          <p:cNvSpPr>
            <a:spLocks/>
          </p:cNvSpPr>
          <p:nvPr/>
        </p:nvSpPr>
        <p:spPr bwMode="auto">
          <a:xfrm>
            <a:off x="2052638" y="1611313"/>
            <a:ext cx="3395663" cy="5241925"/>
          </a:xfrm>
          <a:custGeom>
            <a:avLst/>
            <a:gdLst>
              <a:gd name="T0" fmla="*/ 2051 w 2140"/>
              <a:gd name="T1" fmla="*/ 3306 h 3306"/>
              <a:gd name="T2" fmla="*/ 405 w 2140"/>
              <a:gd name="T3" fmla="*/ 3306 h 3306"/>
              <a:gd name="T4" fmla="*/ 0 w 2140"/>
              <a:gd name="T5" fmla="*/ 2604 h 3306"/>
              <a:gd name="T6" fmla="*/ 114 w 2140"/>
              <a:gd name="T7" fmla="*/ 960 h 3306"/>
              <a:gd name="T8" fmla="*/ 690 w 2140"/>
              <a:gd name="T9" fmla="*/ 132 h 3306"/>
              <a:gd name="T10" fmla="*/ 630 w 2140"/>
              <a:gd name="T11" fmla="*/ 1104 h 3306"/>
              <a:gd name="T12" fmla="*/ 1768 w 2140"/>
              <a:gd name="T13" fmla="*/ 2443 h 3306"/>
              <a:gd name="T14" fmla="*/ 2051 w 2140"/>
              <a:gd name="T15" fmla="*/ 3306 h 33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40" h="3306">
                <a:moveTo>
                  <a:pt x="2051" y="3306"/>
                </a:moveTo>
                <a:cubicBezTo>
                  <a:pt x="405" y="3306"/>
                  <a:pt x="405" y="3306"/>
                  <a:pt x="405" y="3306"/>
                </a:cubicBezTo>
                <a:cubicBezTo>
                  <a:pt x="0" y="2604"/>
                  <a:pt x="0" y="2604"/>
                  <a:pt x="0" y="2604"/>
                </a:cubicBezTo>
                <a:cubicBezTo>
                  <a:pt x="114" y="960"/>
                  <a:pt x="114" y="960"/>
                  <a:pt x="114" y="960"/>
                </a:cubicBezTo>
                <a:cubicBezTo>
                  <a:pt x="114" y="960"/>
                  <a:pt x="660" y="0"/>
                  <a:pt x="690" y="132"/>
                </a:cubicBezTo>
                <a:cubicBezTo>
                  <a:pt x="720" y="264"/>
                  <a:pt x="540" y="692"/>
                  <a:pt x="630" y="1104"/>
                </a:cubicBezTo>
                <a:cubicBezTo>
                  <a:pt x="726" y="1542"/>
                  <a:pt x="1401" y="2148"/>
                  <a:pt x="1768" y="2443"/>
                </a:cubicBezTo>
                <a:cubicBezTo>
                  <a:pt x="2107" y="2716"/>
                  <a:pt x="2140" y="3040"/>
                  <a:pt x="2051" y="3306"/>
                </a:cubicBez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6" name="Freeform 6">
            <a:extLst>
              <a:ext uri="{FF2B5EF4-FFF2-40B4-BE49-F238E27FC236}">
                <a16:creationId xmlns:a16="http://schemas.microsoft.com/office/drawing/2014/main" id="{5AB8AC74-1228-4E12-B8A2-2EBDC727A49F}"/>
              </a:ext>
            </a:extLst>
          </p:cNvPr>
          <p:cNvSpPr>
            <a:spLocks/>
          </p:cNvSpPr>
          <p:nvPr/>
        </p:nvSpPr>
        <p:spPr bwMode="auto">
          <a:xfrm>
            <a:off x="4763" y="3175"/>
            <a:ext cx="4367213" cy="6850063"/>
          </a:xfrm>
          <a:custGeom>
            <a:avLst/>
            <a:gdLst>
              <a:gd name="T0" fmla="*/ 2752 w 2752"/>
              <a:gd name="T1" fmla="*/ 4320 h 4320"/>
              <a:gd name="T2" fmla="*/ 0 w 2752"/>
              <a:gd name="T3" fmla="*/ 4320 h 4320"/>
              <a:gd name="T4" fmla="*/ 0 w 2752"/>
              <a:gd name="T5" fmla="*/ 0 h 4320"/>
              <a:gd name="T6" fmla="*/ 1270 w 2752"/>
              <a:gd name="T7" fmla="*/ 0 h 4320"/>
              <a:gd name="T8" fmla="*/ 1956 w 2752"/>
              <a:gd name="T9" fmla="*/ 714 h 4320"/>
              <a:gd name="T10" fmla="*/ 1692 w 2752"/>
              <a:gd name="T11" fmla="*/ 3090 h 4320"/>
              <a:gd name="T12" fmla="*/ 2752 w 2752"/>
              <a:gd name="T13" fmla="*/ 4320 h 4320"/>
            </a:gdLst>
            <a:ahLst/>
            <a:cxnLst>
              <a:cxn ang="0">
                <a:pos x="T0" y="T1"/>
              </a:cxn>
              <a:cxn ang="0">
                <a:pos x="T2" y="T3"/>
              </a:cxn>
              <a:cxn ang="0">
                <a:pos x="T4" y="T5"/>
              </a:cxn>
              <a:cxn ang="0">
                <a:pos x="T6" y="T7"/>
              </a:cxn>
              <a:cxn ang="0">
                <a:pos x="T8" y="T9"/>
              </a:cxn>
              <a:cxn ang="0">
                <a:pos x="T10" y="T11"/>
              </a:cxn>
              <a:cxn ang="0">
                <a:pos x="T12" y="T13"/>
              </a:cxn>
            </a:cxnLst>
            <a:rect l="0" t="0" r="r" b="b"/>
            <a:pathLst>
              <a:path w="2752" h="4320">
                <a:moveTo>
                  <a:pt x="2752" y="4320"/>
                </a:moveTo>
                <a:cubicBezTo>
                  <a:pt x="0" y="4320"/>
                  <a:pt x="0" y="4320"/>
                  <a:pt x="0" y="4320"/>
                </a:cubicBezTo>
                <a:cubicBezTo>
                  <a:pt x="0" y="0"/>
                  <a:pt x="0" y="0"/>
                  <a:pt x="0" y="0"/>
                </a:cubicBezTo>
                <a:cubicBezTo>
                  <a:pt x="1270" y="0"/>
                  <a:pt x="1270" y="0"/>
                  <a:pt x="1270" y="0"/>
                </a:cubicBezTo>
                <a:cubicBezTo>
                  <a:pt x="1575" y="91"/>
                  <a:pt x="1844" y="274"/>
                  <a:pt x="1956" y="714"/>
                </a:cubicBezTo>
                <a:cubicBezTo>
                  <a:pt x="2166" y="1536"/>
                  <a:pt x="1464" y="2370"/>
                  <a:pt x="1692" y="3090"/>
                </a:cubicBezTo>
                <a:cubicBezTo>
                  <a:pt x="1858" y="3613"/>
                  <a:pt x="2204" y="4012"/>
                  <a:pt x="2752" y="43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0" name="Freeform 7">
            <a:extLst>
              <a:ext uri="{FF2B5EF4-FFF2-40B4-BE49-F238E27FC236}">
                <a16:creationId xmlns:a16="http://schemas.microsoft.com/office/drawing/2014/main" id="{2391BE32-E670-43C4-BFEF-D897E0A552F3}"/>
              </a:ext>
            </a:extLst>
          </p:cNvPr>
          <p:cNvSpPr>
            <a:spLocks/>
          </p:cNvSpPr>
          <p:nvPr/>
        </p:nvSpPr>
        <p:spPr bwMode="auto">
          <a:xfrm>
            <a:off x="4763" y="3273425"/>
            <a:ext cx="1827213" cy="3579813"/>
          </a:xfrm>
          <a:custGeom>
            <a:avLst/>
            <a:gdLst>
              <a:gd name="T0" fmla="*/ 1020 w 1151"/>
              <a:gd name="T1" fmla="*/ 2258 h 2258"/>
              <a:gd name="T2" fmla="*/ 0 w 1151"/>
              <a:gd name="T3" fmla="*/ 2258 h 2258"/>
              <a:gd name="T4" fmla="*/ 0 w 1151"/>
              <a:gd name="T5" fmla="*/ 0 h 2258"/>
              <a:gd name="T6" fmla="*/ 217 w 1151"/>
              <a:gd name="T7" fmla="*/ 362 h 2258"/>
              <a:gd name="T8" fmla="*/ 1009 w 1151"/>
              <a:gd name="T9" fmla="*/ 1466 h 2258"/>
              <a:gd name="T10" fmla="*/ 1020 w 1151"/>
              <a:gd name="T11" fmla="*/ 2258 h 2258"/>
            </a:gdLst>
            <a:ahLst/>
            <a:cxnLst>
              <a:cxn ang="0">
                <a:pos x="T0" y="T1"/>
              </a:cxn>
              <a:cxn ang="0">
                <a:pos x="T2" y="T3"/>
              </a:cxn>
              <a:cxn ang="0">
                <a:pos x="T4" y="T5"/>
              </a:cxn>
              <a:cxn ang="0">
                <a:pos x="T6" y="T7"/>
              </a:cxn>
              <a:cxn ang="0">
                <a:pos x="T8" y="T9"/>
              </a:cxn>
              <a:cxn ang="0">
                <a:pos x="T10" y="T11"/>
              </a:cxn>
            </a:cxnLst>
            <a:rect l="0" t="0" r="r" b="b"/>
            <a:pathLst>
              <a:path w="1151" h="2258">
                <a:moveTo>
                  <a:pt x="1020" y="2258"/>
                </a:moveTo>
                <a:cubicBezTo>
                  <a:pt x="0" y="2258"/>
                  <a:pt x="0" y="2258"/>
                  <a:pt x="0" y="2258"/>
                </a:cubicBezTo>
                <a:cubicBezTo>
                  <a:pt x="0" y="0"/>
                  <a:pt x="0" y="0"/>
                  <a:pt x="0" y="0"/>
                </a:cubicBezTo>
                <a:cubicBezTo>
                  <a:pt x="60" y="137"/>
                  <a:pt x="131" y="261"/>
                  <a:pt x="217" y="362"/>
                </a:cubicBezTo>
                <a:cubicBezTo>
                  <a:pt x="469" y="662"/>
                  <a:pt x="877" y="1106"/>
                  <a:pt x="1009" y="1466"/>
                </a:cubicBezTo>
                <a:cubicBezTo>
                  <a:pt x="1098" y="1709"/>
                  <a:pt x="1151" y="1982"/>
                  <a:pt x="1020" y="2258"/>
                </a:cubicBezTo>
                <a:close/>
              </a:path>
            </a:pathLst>
          </a:custGeom>
          <a:solidFill>
            <a:srgbClr val="333F50"/>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1" name="Freeform 8">
            <a:extLst>
              <a:ext uri="{FF2B5EF4-FFF2-40B4-BE49-F238E27FC236}">
                <a16:creationId xmlns:a16="http://schemas.microsoft.com/office/drawing/2014/main" id="{408CD838-7FC3-46A3-91BE-5384B6EB434F}"/>
              </a:ext>
            </a:extLst>
          </p:cNvPr>
          <p:cNvSpPr>
            <a:spLocks/>
          </p:cNvSpPr>
          <p:nvPr/>
        </p:nvSpPr>
        <p:spPr bwMode="auto">
          <a:xfrm>
            <a:off x="5395913" y="3175"/>
            <a:ext cx="5167313" cy="3835560"/>
          </a:xfrm>
          <a:custGeom>
            <a:avLst/>
            <a:gdLst>
              <a:gd name="T0" fmla="*/ 3257 w 3257"/>
              <a:gd name="T1" fmla="*/ 1446 h 2650"/>
              <a:gd name="T2" fmla="*/ 2693 w 3257"/>
              <a:gd name="T3" fmla="*/ 2562 h 2650"/>
              <a:gd name="T4" fmla="*/ 2783 w 3257"/>
              <a:gd name="T5" fmla="*/ 2181 h 2650"/>
              <a:gd name="T6" fmla="*/ 2469 w 3257"/>
              <a:gd name="T7" fmla="*/ 1186 h 2650"/>
              <a:gd name="T8" fmla="*/ 719 w 3257"/>
              <a:gd name="T9" fmla="*/ 768 h 2650"/>
              <a:gd name="T10" fmla="*/ 0 w 3257"/>
              <a:gd name="T11" fmla="*/ 0 h 2650"/>
              <a:gd name="T12" fmla="*/ 2681 w 3257"/>
              <a:gd name="T13" fmla="*/ 0 h 2650"/>
              <a:gd name="T14" fmla="*/ 3257 w 3257"/>
              <a:gd name="T15" fmla="*/ 1446 h 2650"/>
              <a:gd name="connsiteX0" fmla="*/ 10000 w 10000"/>
              <a:gd name="connsiteY0" fmla="*/ 5457 h 9722"/>
              <a:gd name="connsiteX1" fmla="*/ 8268 w 10000"/>
              <a:gd name="connsiteY1" fmla="*/ 9668 h 9722"/>
              <a:gd name="connsiteX2" fmla="*/ 8545 w 10000"/>
              <a:gd name="connsiteY2" fmla="*/ 8230 h 9722"/>
              <a:gd name="connsiteX3" fmla="*/ 7618 w 10000"/>
              <a:gd name="connsiteY3" fmla="*/ 4747 h 9722"/>
              <a:gd name="connsiteX4" fmla="*/ 2208 w 10000"/>
              <a:gd name="connsiteY4" fmla="*/ 2898 h 9722"/>
              <a:gd name="connsiteX5" fmla="*/ 0 w 10000"/>
              <a:gd name="connsiteY5" fmla="*/ 0 h 9722"/>
              <a:gd name="connsiteX6" fmla="*/ 8232 w 10000"/>
              <a:gd name="connsiteY6" fmla="*/ 0 h 9722"/>
              <a:gd name="connsiteX7" fmla="*/ 10000 w 10000"/>
              <a:gd name="connsiteY7" fmla="*/ 5457 h 9722"/>
              <a:gd name="connsiteX0" fmla="*/ 10000 w 10000"/>
              <a:gd name="connsiteY0" fmla="*/ 5613 h 10000"/>
              <a:gd name="connsiteX1" fmla="*/ 8268 w 10000"/>
              <a:gd name="connsiteY1" fmla="*/ 9944 h 10000"/>
              <a:gd name="connsiteX2" fmla="*/ 8545 w 10000"/>
              <a:gd name="connsiteY2" fmla="*/ 8465 h 10000"/>
              <a:gd name="connsiteX3" fmla="*/ 7471 w 10000"/>
              <a:gd name="connsiteY3" fmla="*/ 4976 h 10000"/>
              <a:gd name="connsiteX4" fmla="*/ 2208 w 10000"/>
              <a:gd name="connsiteY4" fmla="*/ 2981 h 10000"/>
              <a:gd name="connsiteX5" fmla="*/ 0 w 10000"/>
              <a:gd name="connsiteY5" fmla="*/ 0 h 10000"/>
              <a:gd name="connsiteX6" fmla="*/ 8232 w 10000"/>
              <a:gd name="connsiteY6" fmla="*/ 0 h 10000"/>
              <a:gd name="connsiteX7" fmla="*/ 10000 w 10000"/>
              <a:gd name="connsiteY7" fmla="*/ 5613 h 10000"/>
              <a:gd name="connsiteX0" fmla="*/ 10000 w 10000"/>
              <a:gd name="connsiteY0" fmla="*/ 5613 h 10000"/>
              <a:gd name="connsiteX1" fmla="*/ 8268 w 10000"/>
              <a:gd name="connsiteY1" fmla="*/ 9944 h 10000"/>
              <a:gd name="connsiteX2" fmla="*/ 8545 w 10000"/>
              <a:gd name="connsiteY2" fmla="*/ 8465 h 10000"/>
              <a:gd name="connsiteX3" fmla="*/ 7250 w 10000"/>
              <a:gd name="connsiteY3" fmla="*/ 5023 h 10000"/>
              <a:gd name="connsiteX4" fmla="*/ 2208 w 10000"/>
              <a:gd name="connsiteY4" fmla="*/ 2981 h 10000"/>
              <a:gd name="connsiteX5" fmla="*/ 0 w 10000"/>
              <a:gd name="connsiteY5" fmla="*/ 0 h 10000"/>
              <a:gd name="connsiteX6" fmla="*/ 8232 w 10000"/>
              <a:gd name="connsiteY6" fmla="*/ 0 h 10000"/>
              <a:gd name="connsiteX7" fmla="*/ 10000 w 10000"/>
              <a:gd name="connsiteY7" fmla="*/ 5613 h 10000"/>
              <a:gd name="connsiteX0" fmla="*/ 10000 w 10000"/>
              <a:gd name="connsiteY0" fmla="*/ 5613 h 9201"/>
              <a:gd name="connsiteX1" fmla="*/ 9245 w 10000"/>
              <a:gd name="connsiteY1" fmla="*/ 9081 h 9201"/>
              <a:gd name="connsiteX2" fmla="*/ 8545 w 10000"/>
              <a:gd name="connsiteY2" fmla="*/ 8465 h 9201"/>
              <a:gd name="connsiteX3" fmla="*/ 7250 w 10000"/>
              <a:gd name="connsiteY3" fmla="*/ 5023 h 9201"/>
              <a:gd name="connsiteX4" fmla="*/ 2208 w 10000"/>
              <a:gd name="connsiteY4" fmla="*/ 2981 h 9201"/>
              <a:gd name="connsiteX5" fmla="*/ 0 w 10000"/>
              <a:gd name="connsiteY5" fmla="*/ 0 h 9201"/>
              <a:gd name="connsiteX6" fmla="*/ 8232 w 10000"/>
              <a:gd name="connsiteY6" fmla="*/ 0 h 9201"/>
              <a:gd name="connsiteX7" fmla="*/ 10000 w 10000"/>
              <a:gd name="connsiteY7" fmla="*/ 5613 h 9201"/>
              <a:gd name="connsiteX0" fmla="*/ 10000 w 10000"/>
              <a:gd name="connsiteY0" fmla="*/ 6100 h 10081"/>
              <a:gd name="connsiteX1" fmla="*/ 9245 w 10000"/>
              <a:gd name="connsiteY1" fmla="*/ 9870 h 10081"/>
              <a:gd name="connsiteX2" fmla="*/ 8508 w 10000"/>
              <a:gd name="connsiteY2" fmla="*/ 9276 h 10081"/>
              <a:gd name="connsiteX3" fmla="*/ 7250 w 10000"/>
              <a:gd name="connsiteY3" fmla="*/ 5459 h 10081"/>
              <a:gd name="connsiteX4" fmla="*/ 2208 w 10000"/>
              <a:gd name="connsiteY4" fmla="*/ 3240 h 10081"/>
              <a:gd name="connsiteX5" fmla="*/ 0 w 10000"/>
              <a:gd name="connsiteY5" fmla="*/ 0 h 10081"/>
              <a:gd name="connsiteX6" fmla="*/ 8232 w 10000"/>
              <a:gd name="connsiteY6" fmla="*/ 0 h 10081"/>
              <a:gd name="connsiteX7" fmla="*/ 10000 w 10000"/>
              <a:gd name="connsiteY7" fmla="*/ 6100 h 10081"/>
              <a:gd name="connsiteX0" fmla="*/ 10000 w 10000"/>
              <a:gd name="connsiteY0" fmla="*/ 6100 h 10204"/>
              <a:gd name="connsiteX1" fmla="*/ 9245 w 10000"/>
              <a:gd name="connsiteY1" fmla="*/ 9870 h 10204"/>
              <a:gd name="connsiteX2" fmla="*/ 8508 w 10000"/>
              <a:gd name="connsiteY2" fmla="*/ 9276 h 10204"/>
              <a:gd name="connsiteX3" fmla="*/ 7250 w 10000"/>
              <a:gd name="connsiteY3" fmla="*/ 5459 h 10204"/>
              <a:gd name="connsiteX4" fmla="*/ 2208 w 10000"/>
              <a:gd name="connsiteY4" fmla="*/ 3240 h 10204"/>
              <a:gd name="connsiteX5" fmla="*/ 0 w 10000"/>
              <a:gd name="connsiteY5" fmla="*/ 0 h 10204"/>
              <a:gd name="connsiteX6" fmla="*/ 8232 w 10000"/>
              <a:gd name="connsiteY6" fmla="*/ 0 h 10204"/>
              <a:gd name="connsiteX7" fmla="*/ 10000 w 10000"/>
              <a:gd name="connsiteY7" fmla="*/ 6100 h 10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00" h="10204">
                <a:moveTo>
                  <a:pt x="10000" y="6100"/>
                </a:moveTo>
                <a:cubicBezTo>
                  <a:pt x="10000" y="6100"/>
                  <a:pt x="9494" y="9341"/>
                  <a:pt x="9245" y="9870"/>
                </a:cubicBezTo>
                <a:cubicBezTo>
                  <a:pt x="8996" y="10399"/>
                  <a:pt x="8329" y="10370"/>
                  <a:pt x="8508" y="9276"/>
                </a:cubicBezTo>
                <a:cubicBezTo>
                  <a:pt x="8658" y="8011"/>
                  <a:pt x="8300" y="6465"/>
                  <a:pt x="7250" y="5459"/>
                </a:cubicBezTo>
                <a:cubicBezTo>
                  <a:pt x="6200" y="4453"/>
                  <a:pt x="3416" y="4150"/>
                  <a:pt x="2208" y="3240"/>
                </a:cubicBezTo>
                <a:cubicBezTo>
                  <a:pt x="1000" y="2330"/>
                  <a:pt x="353" y="1219"/>
                  <a:pt x="0" y="0"/>
                </a:cubicBezTo>
                <a:lnTo>
                  <a:pt x="8232" y="0"/>
                </a:lnTo>
                <a:lnTo>
                  <a:pt x="10000" y="6100"/>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2" name="Freeform 9">
            <a:extLst>
              <a:ext uri="{FF2B5EF4-FFF2-40B4-BE49-F238E27FC236}">
                <a16:creationId xmlns:a16="http://schemas.microsoft.com/office/drawing/2014/main" id="{BDD30AB2-AF52-4FA2-A0BC-BA474D856A86}"/>
              </a:ext>
            </a:extLst>
          </p:cNvPr>
          <p:cNvSpPr>
            <a:spLocks/>
          </p:cNvSpPr>
          <p:nvPr/>
        </p:nvSpPr>
        <p:spPr bwMode="auto">
          <a:xfrm>
            <a:off x="7381875" y="3175"/>
            <a:ext cx="4810125" cy="6850063"/>
          </a:xfrm>
          <a:custGeom>
            <a:avLst/>
            <a:gdLst>
              <a:gd name="T0" fmla="*/ 3031 w 3031"/>
              <a:gd name="T1" fmla="*/ 0 h 4320"/>
              <a:gd name="T2" fmla="*/ 3031 w 3031"/>
              <a:gd name="T3" fmla="*/ 4320 h 4320"/>
              <a:gd name="T4" fmla="*/ 1675 w 3031"/>
              <a:gd name="T5" fmla="*/ 4320 h 4320"/>
              <a:gd name="T6" fmla="*/ 865 w 3031"/>
              <a:gd name="T7" fmla="*/ 3180 h 4320"/>
              <a:gd name="T8" fmla="*/ 1627 w 3031"/>
              <a:gd name="T9" fmla="*/ 1656 h 4320"/>
              <a:gd name="T10" fmla="*/ 1053 w 3031"/>
              <a:gd name="T11" fmla="*/ 364 h 4320"/>
              <a:gd name="T12" fmla="*/ 0 w 3031"/>
              <a:gd name="T13" fmla="*/ 0 h 4320"/>
              <a:gd name="T14" fmla="*/ 3031 w 3031"/>
              <a:gd name="T15" fmla="*/ 0 h 43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31" h="4320">
                <a:moveTo>
                  <a:pt x="3031" y="0"/>
                </a:moveTo>
                <a:cubicBezTo>
                  <a:pt x="3031" y="4320"/>
                  <a:pt x="3031" y="4320"/>
                  <a:pt x="3031" y="4320"/>
                </a:cubicBezTo>
                <a:cubicBezTo>
                  <a:pt x="1675" y="4320"/>
                  <a:pt x="1675" y="4320"/>
                  <a:pt x="1675" y="4320"/>
                </a:cubicBezTo>
                <a:cubicBezTo>
                  <a:pt x="1093" y="4032"/>
                  <a:pt x="839" y="3732"/>
                  <a:pt x="865" y="3180"/>
                </a:cubicBezTo>
                <a:cubicBezTo>
                  <a:pt x="895" y="2550"/>
                  <a:pt x="1573" y="2160"/>
                  <a:pt x="1627" y="1656"/>
                </a:cubicBezTo>
                <a:cubicBezTo>
                  <a:pt x="1681" y="1152"/>
                  <a:pt x="1447" y="648"/>
                  <a:pt x="1053" y="364"/>
                </a:cubicBezTo>
                <a:cubicBezTo>
                  <a:pt x="809" y="188"/>
                  <a:pt x="387" y="71"/>
                  <a:pt x="0" y="0"/>
                </a:cubicBezTo>
                <a:lnTo>
                  <a:pt x="3031"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r>
              <a:rPr lang="en-US" dirty="0"/>
              <a:t> </a:t>
            </a:r>
          </a:p>
        </p:txBody>
      </p:sp>
      <p:sp>
        <p:nvSpPr>
          <p:cNvPr id="23" name="Freeform 10">
            <a:extLst>
              <a:ext uri="{FF2B5EF4-FFF2-40B4-BE49-F238E27FC236}">
                <a16:creationId xmlns:a16="http://schemas.microsoft.com/office/drawing/2014/main" id="{B27DE685-732F-479E-85AB-2686E7230DC6}"/>
              </a:ext>
            </a:extLst>
          </p:cNvPr>
          <p:cNvSpPr>
            <a:spLocks/>
          </p:cNvSpPr>
          <p:nvPr/>
        </p:nvSpPr>
        <p:spPr bwMode="auto">
          <a:xfrm>
            <a:off x="10079038" y="3175"/>
            <a:ext cx="2112963" cy="3519488"/>
          </a:xfrm>
          <a:custGeom>
            <a:avLst/>
            <a:gdLst>
              <a:gd name="T0" fmla="*/ 1332 w 1332"/>
              <a:gd name="T1" fmla="*/ 0 h 2220"/>
              <a:gd name="T2" fmla="*/ 1332 w 1332"/>
              <a:gd name="T3" fmla="*/ 2220 h 2220"/>
              <a:gd name="T4" fmla="*/ 1068 w 1332"/>
              <a:gd name="T5" fmla="*/ 1416 h 2220"/>
              <a:gd name="T6" fmla="*/ 402 w 1332"/>
              <a:gd name="T7" fmla="*/ 852 h 2220"/>
              <a:gd name="T8" fmla="*/ 0 w 1332"/>
              <a:gd name="T9" fmla="*/ 0 h 2220"/>
              <a:gd name="T10" fmla="*/ 1332 w 1332"/>
              <a:gd name="T11" fmla="*/ 0 h 2220"/>
            </a:gdLst>
            <a:ahLst/>
            <a:cxnLst>
              <a:cxn ang="0">
                <a:pos x="T0" y="T1"/>
              </a:cxn>
              <a:cxn ang="0">
                <a:pos x="T2" y="T3"/>
              </a:cxn>
              <a:cxn ang="0">
                <a:pos x="T4" y="T5"/>
              </a:cxn>
              <a:cxn ang="0">
                <a:pos x="T6" y="T7"/>
              </a:cxn>
              <a:cxn ang="0">
                <a:pos x="T8" y="T9"/>
              </a:cxn>
              <a:cxn ang="0">
                <a:pos x="T10" y="T11"/>
              </a:cxn>
            </a:cxnLst>
            <a:rect l="0" t="0" r="r" b="b"/>
            <a:pathLst>
              <a:path w="1332" h="2220">
                <a:moveTo>
                  <a:pt x="1332" y="0"/>
                </a:moveTo>
                <a:cubicBezTo>
                  <a:pt x="1332" y="2220"/>
                  <a:pt x="1332" y="2220"/>
                  <a:pt x="1332" y="2220"/>
                </a:cubicBezTo>
                <a:cubicBezTo>
                  <a:pt x="1256" y="1862"/>
                  <a:pt x="1154" y="1547"/>
                  <a:pt x="1068" y="1416"/>
                </a:cubicBezTo>
                <a:cubicBezTo>
                  <a:pt x="931" y="1207"/>
                  <a:pt x="792" y="1098"/>
                  <a:pt x="402" y="852"/>
                </a:cubicBezTo>
                <a:cubicBezTo>
                  <a:pt x="12" y="606"/>
                  <a:pt x="6" y="252"/>
                  <a:pt x="0" y="0"/>
                </a:cubicBezTo>
                <a:lnTo>
                  <a:pt x="1332" y="0"/>
                </a:lnTo>
                <a:close/>
              </a:path>
            </a:pathLst>
          </a:custGeom>
          <a:solidFill>
            <a:srgbClr val="333F50"/>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pic>
        <p:nvPicPr>
          <p:cNvPr id="11" name="Picture 10">
            <a:extLst>
              <a:ext uri="{FF2B5EF4-FFF2-40B4-BE49-F238E27FC236}">
                <a16:creationId xmlns:a16="http://schemas.microsoft.com/office/drawing/2014/main" id="{ED1336C5-44B1-4CFD-AF9A-C064A06C1C41}"/>
              </a:ext>
            </a:extLst>
          </p:cNvPr>
          <p:cNvPicPr/>
          <p:nvPr/>
        </p:nvPicPr>
        <p:blipFill>
          <a:blip r:embed="rId2" cstate="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0415586" y="5159397"/>
            <a:ext cx="1318729" cy="1387682"/>
          </a:xfrm>
          <a:prstGeom prst="rect">
            <a:avLst/>
          </a:prstGeom>
          <a:noFill/>
        </p:spPr>
      </p:pic>
    </p:spTree>
    <p:extLst>
      <p:ext uri="{BB962C8B-B14F-4D97-AF65-F5344CB8AC3E}">
        <p14:creationId xmlns:p14="http://schemas.microsoft.com/office/powerpoint/2010/main" val="32415067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6" dur="8000" fill="hold"/>
                                            <p:tgtEl>
                                              <p:spTgt spid="22"/>
                                            </p:tgtEl>
                                          </p:cBhvr>
                                          <p:by x="150000" y="150000"/>
                                        </p:animScale>
                                      </p:childTnLst>
                                    </p:cTn>
                                  </p:par>
                                  <p:par>
                                    <p:cTn id="7"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8" dur="8000" fill="hold"/>
                                            <p:tgtEl>
                                              <p:spTgt spid="21"/>
                                            </p:tgtEl>
                                          </p:cBhvr>
                                          <p:by x="150000" y="150000"/>
                                        </p:animScale>
                                      </p:childTnLst>
                                    </p:cTn>
                                  </p:par>
                                  <p:par>
                                    <p:cTn id="9"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0" dur="8000" fill="hold"/>
                                            <p:tgtEl>
                                              <p:spTgt spid="23"/>
                                            </p:tgtEl>
                                          </p:cBhvr>
                                          <p:by x="150000" y="150000"/>
                                        </p:animScale>
                                      </p:childTnLst>
                                    </p:cTn>
                                  </p:par>
                                  <p:par>
                                    <p:cTn id="11"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2" dur="8000" fill="hold"/>
                                            <p:tgtEl>
                                              <p:spTgt spid="6"/>
                                            </p:tgtEl>
                                          </p:cBhvr>
                                          <p:by x="150000" y="150000"/>
                                        </p:animScale>
                                      </p:childTnLst>
                                    </p:cTn>
                                  </p:par>
                                  <p:par>
                                    <p:cTn id="13"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4" dur="8000" fill="hold"/>
                                            <p:tgtEl>
                                              <p:spTgt spid="5"/>
                                            </p:tgtEl>
                                          </p:cBhvr>
                                          <p:by x="150000" y="150000"/>
                                        </p:animScale>
                                      </p:childTnLst>
                                    </p:cTn>
                                  </p:par>
                                  <p:par>
                                    <p:cTn id="15"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6" dur="8000" fill="hold"/>
                                            <p:tgtEl>
                                              <p:spTgt spid="20"/>
                                            </p:tgtEl>
                                          </p:cBhvr>
                                          <p:by x="150000" y="150000"/>
                                        </p:animScale>
                                      </p:childTnLst>
                                    </p:cTn>
                                  </p:par>
                                  <p:par>
                                    <p:cTn id="17" presetID="2" presetClass="entr" presetSubtype="8" decel="100000" fill="hold" grpId="0" nodeType="withEffect">
                                      <p:stCondLst>
                                        <p:cond delay="25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2000" fill="hold"/>
                                            <p:tgtEl>
                                              <p:spTgt spid="31"/>
                                            </p:tgtEl>
                                            <p:attrNameLst>
                                              <p:attrName>ppt_x</p:attrName>
                                            </p:attrNameLst>
                                          </p:cBhvr>
                                          <p:tavLst>
                                            <p:tav tm="0">
                                              <p:val>
                                                <p:strVal val="0-#ppt_w/2"/>
                                              </p:val>
                                            </p:tav>
                                            <p:tav tm="100000">
                                              <p:val>
                                                <p:strVal val="#ppt_x"/>
                                              </p:val>
                                            </p:tav>
                                          </p:tavLst>
                                        </p:anim>
                                        <p:anim calcmode="lin" valueType="num">
                                          <p:cBhvr additive="base">
                                            <p:cTn id="20" dur="2000" fill="hold"/>
                                            <p:tgtEl>
                                              <p:spTgt spid="31"/>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25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2000" fill="hold"/>
                                            <p:tgtEl>
                                              <p:spTgt spid="32"/>
                                            </p:tgtEl>
                                            <p:attrNameLst>
                                              <p:attrName>ppt_x</p:attrName>
                                            </p:attrNameLst>
                                          </p:cBhvr>
                                          <p:tavLst>
                                            <p:tav tm="0">
                                              <p:val>
                                                <p:strVal val="0-#ppt_w/2"/>
                                              </p:val>
                                            </p:tav>
                                            <p:tav tm="100000">
                                              <p:val>
                                                <p:strVal val="#ppt_x"/>
                                              </p:val>
                                            </p:tav>
                                          </p:tavLst>
                                        </p:anim>
                                        <p:anim calcmode="lin" valueType="num">
                                          <p:cBhvr additive="base">
                                            <p:cTn id="24" dur="20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2000" fill="hold"/>
                                            <p:tgtEl>
                                              <p:spTgt spid="30"/>
                                            </p:tgtEl>
                                            <p:attrNameLst>
                                              <p:attrName>ppt_x</p:attrName>
                                            </p:attrNameLst>
                                          </p:cBhvr>
                                          <p:tavLst>
                                            <p:tav tm="0">
                                              <p:val>
                                                <p:strVal val="1+#ppt_w/2"/>
                                              </p:val>
                                            </p:tav>
                                            <p:tav tm="100000">
                                              <p:val>
                                                <p:strVal val="#ppt_x"/>
                                              </p:val>
                                            </p:tav>
                                          </p:tavLst>
                                        </p:anim>
                                        <p:anim calcmode="lin" valueType="num">
                                          <p:cBhvr additive="base">
                                            <p:cTn id="28" dur="2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0" grpId="0"/>
          <p:bldP spid="5" grpId="0" animBg="1"/>
          <p:bldP spid="6" grpId="0" animBg="1"/>
          <p:bldP spid="20" grpId="0" animBg="1"/>
          <p:bldP spid="21" grpId="0" animBg="1"/>
          <p:bldP spid="22" grpId="0" animBg="1"/>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ccel="12500" autoRev="1" fill="hold" grpId="0" nodeType="withEffect">
                                      <p:stCondLst>
                                        <p:cond delay="0"/>
                                      </p:stCondLst>
                                      <p:endCondLst>
                                        <p:cond evt="onNext" delay="0">
                                          <p:tgtEl>
                                            <p:sldTgt/>
                                          </p:tgtEl>
                                        </p:cond>
                                      </p:endCondLst>
                                      <p:childTnLst>
                                        <p:animScale>
                                          <p:cBhvr>
                                            <p:cTn id="6" dur="8000" fill="hold"/>
                                            <p:tgtEl>
                                              <p:spTgt spid="22"/>
                                            </p:tgtEl>
                                          </p:cBhvr>
                                          <p:by x="150000" y="150000"/>
                                        </p:animScale>
                                      </p:childTnLst>
                                    </p:cTn>
                                  </p:par>
                                  <p:par>
                                    <p:cTn id="7" presetID="6" presetClass="emph" presetSubtype="0" repeatCount="indefinite" accel="12500" autoRev="1" fill="hold" grpId="0" nodeType="withEffect">
                                      <p:stCondLst>
                                        <p:cond delay="0"/>
                                      </p:stCondLst>
                                      <p:endCondLst>
                                        <p:cond evt="onNext" delay="0">
                                          <p:tgtEl>
                                            <p:sldTgt/>
                                          </p:tgtEl>
                                        </p:cond>
                                      </p:endCondLst>
                                      <p:childTnLst>
                                        <p:animScale>
                                          <p:cBhvr>
                                            <p:cTn id="8" dur="8000" fill="hold"/>
                                            <p:tgtEl>
                                              <p:spTgt spid="21"/>
                                            </p:tgtEl>
                                          </p:cBhvr>
                                          <p:by x="150000" y="150000"/>
                                        </p:animScale>
                                      </p:childTnLst>
                                    </p:cTn>
                                  </p:par>
                                  <p:par>
                                    <p:cTn id="9" presetID="6" presetClass="emph" presetSubtype="0" repeatCount="indefinite" accel="12500" autoRev="1" fill="hold" grpId="0" nodeType="withEffect">
                                      <p:stCondLst>
                                        <p:cond delay="0"/>
                                      </p:stCondLst>
                                      <p:endCondLst>
                                        <p:cond evt="onNext" delay="0">
                                          <p:tgtEl>
                                            <p:sldTgt/>
                                          </p:tgtEl>
                                        </p:cond>
                                      </p:endCondLst>
                                      <p:childTnLst>
                                        <p:animScale>
                                          <p:cBhvr>
                                            <p:cTn id="10" dur="8000" fill="hold"/>
                                            <p:tgtEl>
                                              <p:spTgt spid="23"/>
                                            </p:tgtEl>
                                          </p:cBhvr>
                                          <p:by x="150000" y="150000"/>
                                        </p:animScale>
                                      </p:childTnLst>
                                    </p:cTn>
                                  </p:par>
                                  <p:par>
                                    <p:cTn id="11" presetID="6" presetClass="emph" presetSubtype="0" repeatCount="indefinite" accel="12500" autoRev="1" fill="hold" grpId="0" nodeType="withEffect">
                                      <p:stCondLst>
                                        <p:cond delay="0"/>
                                      </p:stCondLst>
                                      <p:endCondLst>
                                        <p:cond evt="onNext" delay="0">
                                          <p:tgtEl>
                                            <p:sldTgt/>
                                          </p:tgtEl>
                                        </p:cond>
                                      </p:endCondLst>
                                      <p:childTnLst>
                                        <p:animScale>
                                          <p:cBhvr>
                                            <p:cTn id="12" dur="8000" fill="hold"/>
                                            <p:tgtEl>
                                              <p:spTgt spid="6"/>
                                            </p:tgtEl>
                                          </p:cBhvr>
                                          <p:by x="150000" y="150000"/>
                                        </p:animScale>
                                      </p:childTnLst>
                                    </p:cTn>
                                  </p:par>
                                  <p:par>
                                    <p:cTn id="13" presetID="6" presetClass="emph" presetSubtype="0" repeatCount="indefinite" accel="12500" autoRev="1" fill="hold" grpId="0" nodeType="withEffect">
                                      <p:stCondLst>
                                        <p:cond delay="0"/>
                                      </p:stCondLst>
                                      <p:endCondLst>
                                        <p:cond evt="onNext" delay="0">
                                          <p:tgtEl>
                                            <p:sldTgt/>
                                          </p:tgtEl>
                                        </p:cond>
                                      </p:endCondLst>
                                      <p:childTnLst>
                                        <p:animScale>
                                          <p:cBhvr>
                                            <p:cTn id="14" dur="8000" fill="hold"/>
                                            <p:tgtEl>
                                              <p:spTgt spid="5"/>
                                            </p:tgtEl>
                                          </p:cBhvr>
                                          <p:by x="150000" y="150000"/>
                                        </p:animScale>
                                      </p:childTnLst>
                                    </p:cTn>
                                  </p:par>
                                  <p:par>
                                    <p:cTn id="15" presetID="6" presetClass="emph" presetSubtype="0" repeatCount="indefinite" accel="12500" autoRev="1" fill="hold" grpId="0" nodeType="withEffect">
                                      <p:stCondLst>
                                        <p:cond delay="0"/>
                                      </p:stCondLst>
                                      <p:endCondLst>
                                        <p:cond evt="onNext" delay="0">
                                          <p:tgtEl>
                                            <p:sldTgt/>
                                          </p:tgtEl>
                                        </p:cond>
                                      </p:endCondLst>
                                      <p:childTnLst>
                                        <p:animScale>
                                          <p:cBhvr>
                                            <p:cTn id="16" dur="8000" fill="hold"/>
                                            <p:tgtEl>
                                              <p:spTgt spid="20"/>
                                            </p:tgtEl>
                                          </p:cBhvr>
                                          <p:by x="150000" y="150000"/>
                                        </p:animScale>
                                      </p:childTnLst>
                                    </p:cTn>
                                  </p:par>
                                  <p:par>
                                    <p:cTn id="17" presetID="2" presetClass="entr" presetSubtype="8" decel="100000" fill="hold" grpId="0" nodeType="withEffect">
                                      <p:stCondLst>
                                        <p:cond delay="25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2000" fill="hold"/>
                                            <p:tgtEl>
                                              <p:spTgt spid="31"/>
                                            </p:tgtEl>
                                            <p:attrNameLst>
                                              <p:attrName>ppt_x</p:attrName>
                                            </p:attrNameLst>
                                          </p:cBhvr>
                                          <p:tavLst>
                                            <p:tav tm="0">
                                              <p:val>
                                                <p:strVal val="0-#ppt_w/2"/>
                                              </p:val>
                                            </p:tav>
                                            <p:tav tm="100000">
                                              <p:val>
                                                <p:strVal val="#ppt_x"/>
                                              </p:val>
                                            </p:tav>
                                          </p:tavLst>
                                        </p:anim>
                                        <p:anim calcmode="lin" valueType="num">
                                          <p:cBhvr additive="base">
                                            <p:cTn id="20" dur="2000" fill="hold"/>
                                            <p:tgtEl>
                                              <p:spTgt spid="31"/>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25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2000" fill="hold"/>
                                            <p:tgtEl>
                                              <p:spTgt spid="32"/>
                                            </p:tgtEl>
                                            <p:attrNameLst>
                                              <p:attrName>ppt_x</p:attrName>
                                            </p:attrNameLst>
                                          </p:cBhvr>
                                          <p:tavLst>
                                            <p:tav tm="0">
                                              <p:val>
                                                <p:strVal val="0-#ppt_w/2"/>
                                              </p:val>
                                            </p:tav>
                                            <p:tav tm="100000">
                                              <p:val>
                                                <p:strVal val="#ppt_x"/>
                                              </p:val>
                                            </p:tav>
                                          </p:tavLst>
                                        </p:anim>
                                        <p:anim calcmode="lin" valueType="num">
                                          <p:cBhvr additive="base">
                                            <p:cTn id="24" dur="20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2000" fill="hold"/>
                                            <p:tgtEl>
                                              <p:spTgt spid="30"/>
                                            </p:tgtEl>
                                            <p:attrNameLst>
                                              <p:attrName>ppt_x</p:attrName>
                                            </p:attrNameLst>
                                          </p:cBhvr>
                                          <p:tavLst>
                                            <p:tav tm="0">
                                              <p:val>
                                                <p:strVal val="1+#ppt_w/2"/>
                                              </p:val>
                                            </p:tav>
                                            <p:tav tm="100000">
                                              <p:val>
                                                <p:strVal val="#ppt_x"/>
                                              </p:val>
                                            </p:tav>
                                          </p:tavLst>
                                        </p:anim>
                                        <p:anim calcmode="lin" valueType="num">
                                          <p:cBhvr additive="base">
                                            <p:cTn id="28" dur="2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0" grpId="0"/>
          <p:bldP spid="5" grpId="0" animBg="1"/>
          <p:bldP spid="6" grpId="0" animBg="1"/>
          <p:bldP spid="20" grpId="0" animBg="1"/>
          <p:bldP spid="21" grpId="0" animBg="1"/>
          <p:bldP spid="22" grpId="0" animBg="1"/>
          <p:bldP spid="23"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6AC3343-C792-4524-B7E7-234E872D9DB1}"/>
              </a:ext>
            </a:extLst>
          </p:cNvPr>
          <p:cNvSpPr>
            <a:spLocks noGrp="1"/>
          </p:cNvSpPr>
          <p:nvPr>
            <p:ph type="sldNum" sz="quarter" idx="12"/>
          </p:nvPr>
        </p:nvSpPr>
        <p:spPr/>
        <p:txBody>
          <a:bodyPr/>
          <a:lstStyle/>
          <a:p>
            <a:fld id="{C05E74F7-3300-457A-B626-DF17756E4C0D}" type="slidenum">
              <a:rPr lang="en-US" smtClean="0"/>
              <a:pPr/>
              <a:t>2</a:t>
            </a:fld>
            <a:endParaRPr lang="en-US" dirty="0"/>
          </a:p>
        </p:txBody>
      </p:sp>
      <p:sp>
        <p:nvSpPr>
          <p:cNvPr id="4" name="TextBox 3">
            <a:extLst>
              <a:ext uri="{FF2B5EF4-FFF2-40B4-BE49-F238E27FC236}">
                <a16:creationId xmlns:a16="http://schemas.microsoft.com/office/drawing/2014/main" id="{6792677F-ECC7-4818-AEAE-7AB1CD296EEF}"/>
              </a:ext>
            </a:extLst>
          </p:cNvPr>
          <p:cNvSpPr txBox="1"/>
          <p:nvPr/>
        </p:nvSpPr>
        <p:spPr>
          <a:xfrm>
            <a:off x="6176345" y="890230"/>
            <a:ext cx="5545693" cy="4031873"/>
          </a:xfrm>
          <a:prstGeom prst="rect">
            <a:avLst/>
          </a:prstGeom>
          <a:noFill/>
        </p:spPr>
        <p:txBody>
          <a:bodyPr wrap="square" rtlCol="0">
            <a:spAutoFit/>
          </a:bodyPr>
          <a:lstStyle/>
          <a:p>
            <a:r>
              <a:rPr lang="en-US" sz="3200" dirty="0">
                <a:solidFill>
                  <a:schemeClr val="bg1"/>
                </a:solidFill>
                <a:latin typeface="+mj-lt"/>
              </a:rPr>
              <a:t>Welcome</a:t>
            </a:r>
          </a:p>
          <a:p>
            <a:endParaRPr lang="en-US" sz="3200" dirty="0">
              <a:solidFill>
                <a:schemeClr val="bg1"/>
              </a:solidFill>
              <a:latin typeface="+mj-lt"/>
            </a:endParaRPr>
          </a:p>
          <a:p>
            <a:r>
              <a:rPr lang="en-US" sz="2400" dirty="0">
                <a:solidFill>
                  <a:schemeClr val="bg1"/>
                </a:solidFill>
                <a:latin typeface="+mj-lt"/>
              </a:rPr>
              <a:t>Headteacher: Mrs Rushton</a:t>
            </a:r>
          </a:p>
          <a:p>
            <a:endParaRPr lang="en-US" sz="2400" dirty="0">
              <a:solidFill>
                <a:schemeClr val="bg1"/>
              </a:solidFill>
              <a:latin typeface="+mj-lt"/>
            </a:endParaRPr>
          </a:p>
          <a:p>
            <a:r>
              <a:rPr lang="en-US" sz="2400" dirty="0" err="1">
                <a:solidFill>
                  <a:schemeClr val="bg1"/>
                </a:solidFill>
                <a:latin typeface="+mj-lt"/>
              </a:rPr>
              <a:t>SENDCo</a:t>
            </a:r>
            <a:r>
              <a:rPr lang="en-US" sz="2400" dirty="0">
                <a:solidFill>
                  <a:schemeClr val="bg1"/>
                </a:solidFill>
                <a:latin typeface="+mj-lt"/>
              </a:rPr>
              <a:t>: Amy Merritt</a:t>
            </a:r>
          </a:p>
          <a:p>
            <a:endParaRPr lang="en-US" sz="2400" dirty="0">
              <a:solidFill>
                <a:schemeClr val="bg1"/>
              </a:solidFill>
              <a:latin typeface="+mj-lt"/>
            </a:endParaRPr>
          </a:p>
          <a:p>
            <a:r>
              <a:rPr lang="en-US" sz="2400" dirty="0">
                <a:solidFill>
                  <a:schemeClr val="bg1"/>
                </a:solidFill>
                <a:latin typeface="+mj-lt"/>
              </a:rPr>
              <a:t>Year </a:t>
            </a:r>
            <a:r>
              <a:rPr lang="en-US" sz="2400" dirty="0" smtClean="0">
                <a:solidFill>
                  <a:schemeClr val="bg1"/>
                </a:solidFill>
                <a:latin typeface="+mj-lt"/>
              </a:rPr>
              <a:t>6H </a:t>
            </a:r>
            <a:r>
              <a:rPr lang="en-US" sz="2400" dirty="0">
                <a:solidFill>
                  <a:schemeClr val="bg1"/>
                </a:solidFill>
                <a:latin typeface="+mj-lt"/>
              </a:rPr>
              <a:t>Teacher: Miss Head</a:t>
            </a:r>
          </a:p>
          <a:p>
            <a:endParaRPr lang="en-US" sz="2400" dirty="0">
              <a:solidFill>
                <a:schemeClr val="bg1"/>
              </a:solidFill>
              <a:latin typeface="+mj-lt"/>
            </a:endParaRPr>
          </a:p>
          <a:p>
            <a:r>
              <a:rPr lang="en-US" sz="2400" dirty="0">
                <a:solidFill>
                  <a:schemeClr val="bg1"/>
                </a:solidFill>
                <a:latin typeface="+mj-lt"/>
              </a:rPr>
              <a:t>Support Staff: </a:t>
            </a:r>
            <a:r>
              <a:rPr lang="en-US" sz="2400" dirty="0" err="1">
                <a:solidFill>
                  <a:schemeClr val="bg1"/>
                </a:solidFill>
                <a:latin typeface="+mj-lt"/>
              </a:rPr>
              <a:t>Mrs</a:t>
            </a:r>
            <a:r>
              <a:rPr lang="en-US" sz="2400" dirty="0">
                <a:solidFill>
                  <a:schemeClr val="bg1"/>
                </a:solidFill>
                <a:latin typeface="+mj-lt"/>
              </a:rPr>
              <a:t> </a:t>
            </a:r>
            <a:r>
              <a:rPr lang="en-US" sz="2400" dirty="0" smtClean="0">
                <a:solidFill>
                  <a:schemeClr val="bg1"/>
                </a:solidFill>
                <a:latin typeface="+mj-lt"/>
              </a:rPr>
              <a:t>Watson </a:t>
            </a:r>
          </a:p>
          <a:p>
            <a:r>
              <a:rPr lang="en-US" sz="2400" dirty="0">
                <a:solidFill>
                  <a:schemeClr val="bg1"/>
                </a:solidFill>
                <a:latin typeface="+mj-lt"/>
              </a:rPr>
              <a:t> </a:t>
            </a:r>
            <a:r>
              <a:rPr lang="en-US" sz="2400" dirty="0" smtClean="0">
                <a:solidFill>
                  <a:schemeClr val="bg1"/>
                </a:solidFill>
                <a:latin typeface="+mj-lt"/>
              </a:rPr>
              <a:t>                      Miss Stephenson</a:t>
            </a:r>
            <a:endParaRPr lang="en-US" sz="1600" dirty="0">
              <a:solidFill>
                <a:schemeClr val="bg1"/>
              </a:solidFill>
            </a:endParaRPr>
          </a:p>
        </p:txBody>
      </p:sp>
      <p:sp>
        <p:nvSpPr>
          <p:cNvPr id="9" name="Rectangle 8">
            <a:extLst>
              <a:ext uri="{FF2B5EF4-FFF2-40B4-BE49-F238E27FC236}">
                <a16:creationId xmlns:a16="http://schemas.microsoft.com/office/drawing/2014/main" id="{8117851C-BC74-4621-8839-A12751C55881}"/>
              </a:ext>
            </a:extLst>
          </p:cNvPr>
          <p:cNvSpPr/>
          <p:nvPr/>
        </p:nvSpPr>
        <p:spPr>
          <a:xfrm>
            <a:off x="3238500" y="4616449"/>
            <a:ext cx="1006475" cy="2241551"/>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8" name="Rectangle 7">
            <a:extLst>
              <a:ext uri="{FF2B5EF4-FFF2-40B4-BE49-F238E27FC236}">
                <a16:creationId xmlns:a16="http://schemas.microsoft.com/office/drawing/2014/main" id="{F7EEC566-82F8-43C3-AC05-FAEDB49B6620}"/>
              </a:ext>
            </a:extLst>
          </p:cNvPr>
          <p:cNvSpPr/>
          <p:nvPr/>
        </p:nvSpPr>
        <p:spPr>
          <a:xfrm>
            <a:off x="0" y="1812925"/>
            <a:ext cx="1006475" cy="2803524"/>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pic>
        <p:nvPicPr>
          <p:cNvPr id="14" name="Picture Placeholder 13">
            <a:extLst>
              <a:ext uri="{FF2B5EF4-FFF2-40B4-BE49-F238E27FC236}">
                <a16:creationId xmlns:a16="http://schemas.microsoft.com/office/drawing/2014/main" id="{AF4DEC44-E8E1-40F7-B74C-3E266513C7E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 y="1433514"/>
            <a:ext cx="5321299" cy="3990974"/>
          </a:xfrm>
        </p:spPr>
      </p:pic>
      <p:pic>
        <p:nvPicPr>
          <p:cNvPr id="7" name="Picture 6">
            <a:extLst>
              <a:ext uri="{FF2B5EF4-FFF2-40B4-BE49-F238E27FC236}">
                <a16:creationId xmlns:a16="http://schemas.microsoft.com/office/drawing/2014/main" id="{BA496113-79DF-431F-AC2B-4DB00C5EE16B}"/>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120195"/>
            <a:ext cx="606375" cy="706718"/>
          </a:xfrm>
          <a:prstGeom prst="rect">
            <a:avLst/>
          </a:prstGeom>
          <a:noFill/>
        </p:spPr>
      </p:pic>
    </p:spTree>
    <p:extLst>
      <p:ext uri="{BB962C8B-B14F-4D97-AF65-F5344CB8AC3E}">
        <p14:creationId xmlns:p14="http://schemas.microsoft.com/office/powerpoint/2010/main" val="3505265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7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7">
            <a:extLst>
              <a:ext uri="{FF2B5EF4-FFF2-40B4-BE49-F238E27FC236}">
                <a16:creationId xmlns:a16="http://schemas.microsoft.com/office/drawing/2014/main" id="{A929C9CB-56B4-45A1-902E-2F92FD92DB30}"/>
              </a:ext>
            </a:extLst>
          </p:cNvPr>
          <p:cNvSpPr>
            <a:spLocks/>
          </p:cNvSpPr>
          <p:nvPr/>
        </p:nvSpPr>
        <p:spPr bwMode="auto">
          <a:xfrm>
            <a:off x="1" y="3279775"/>
            <a:ext cx="685800"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7" name="Freeform: Shape 6">
            <a:extLst>
              <a:ext uri="{FF2B5EF4-FFF2-40B4-BE49-F238E27FC236}">
                <a16:creationId xmlns:a16="http://schemas.microsoft.com/office/drawing/2014/main" id="{445964F5-D2A8-4094-82C2-39ADFBD8958A}"/>
              </a:ext>
            </a:extLst>
          </p:cNvPr>
          <p:cNvSpPr/>
          <p:nvPr/>
        </p:nvSpPr>
        <p:spPr>
          <a:xfrm rot="824668">
            <a:off x="-741209" y="-77164"/>
            <a:ext cx="1516404" cy="6369349"/>
          </a:xfrm>
          <a:custGeom>
            <a:avLst/>
            <a:gdLst>
              <a:gd name="connsiteX0" fmla="*/ 2181544 w 2181739"/>
              <a:gd name="connsiteY0" fmla="*/ 0 h 2376381"/>
              <a:gd name="connsiteX1" fmla="*/ 2181739 w 2181739"/>
              <a:gd name="connsiteY1" fmla="*/ 1591 h 2376381"/>
              <a:gd name="connsiteX2" fmla="*/ 1392662 w 2181739"/>
              <a:gd name="connsiteY2" fmla="*/ 1338443 h 2376381"/>
              <a:gd name="connsiteX3" fmla="*/ 486892 w 2181739"/>
              <a:gd name="connsiteY3" fmla="*/ 2360538 h 2376381"/>
              <a:gd name="connsiteX4" fmla="*/ 450737 w 2181739"/>
              <a:gd name="connsiteY4" fmla="*/ 2376381 h 2376381"/>
              <a:gd name="connsiteX5" fmla="*/ 0 w 2181739"/>
              <a:gd name="connsiteY5" fmla="*/ 533597 h 2376381"/>
              <a:gd name="connsiteX0" fmla="*/ 1476110 w 2181739"/>
              <a:gd name="connsiteY0" fmla="*/ 161151 h 2374792"/>
              <a:gd name="connsiteX1" fmla="*/ 2181739 w 2181739"/>
              <a:gd name="connsiteY1" fmla="*/ 2 h 2374792"/>
              <a:gd name="connsiteX2" fmla="*/ 1392662 w 2181739"/>
              <a:gd name="connsiteY2" fmla="*/ 1336854 h 2374792"/>
              <a:gd name="connsiteX3" fmla="*/ 486892 w 2181739"/>
              <a:gd name="connsiteY3" fmla="*/ 2358949 h 2374792"/>
              <a:gd name="connsiteX4" fmla="*/ 450737 w 2181739"/>
              <a:gd name="connsiteY4" fmla="*/ 2374792 h 2374792"/>
              <a:gd name="connsiteX5" fmla="*/ 0 w 2181739"/>
              <a:gd name="connsiteY5" fmla="*/ 532008 h 2374792"/>
              <a:gd name="connsiteX6" fmla="*/ 1476110 w 2181739"/>
              <a:gd name="connsiteY6" fmla="*/ 161151 h 2374792"/>
              <a:gd name="connsiteX0" fmla="*/ 0 w 2181739"/>
              <a:gd name="connsiteY0" fmla="*/ 532006 h 2374790"/>
              <a:gd name="connsiteX1" fmla="*/ 2181739 w 2181739"/>
              <a:gd name="connsiteY1" fmla="*/ 0 h 2374790"/>
              <a:gd name="connsiteX2" fmla="*/ 1392662 w 2181739"/>
              <a:gd name="connsiteY2" fmla="*/ 1336852 h 2374790"/>
              <a:gd name="connsiteX3" fmla="*/ 486892 w 2181739"/>
              <a:gd name="connsiteY3" fmla="*/ 2358947 h 2374790"/>
              <a:gd name="connsiteX4" fmla="*/ 450737 w 2181739"/>
              <a:gd name="connsiteY4" fmla="*/ 2374790 h 2374790"/>
              <a:gd name="connsiteX5" fmla="*/ 0 w 2181739"/>
              <a:gd name="connsiteY5" fmla="*/ 532006 h 2374790"/>
              <a:gd name="connsiteX0" fmla="*/ 0 w 1629233"/>
              <a:gd name="connsiteY0" fmla="*/ 299111 h 2141895"/>
              <a:gd name="connsiteX1" fmla="*/ 1189485 w 1629233"/>
              <a:gd name="connsiteY1" fmla="*/ 0 h 2141895"/>
              <a:gd name="connsiteX2" fmla="*/ 1392662 w 1629233"/>
              <a:gd name="connsiteY2" fmla="*/ 1103957 h 2141895"/>
              <a:gd name="connsiteX3" fmla="*/ 486892 w 1629233"/>
              <a:gd name="connsiteY3" fmla="*/ 2126052 h 2141895"/>
              <a:gd name="connsiteX4" fmla="*/ 450737 w 1629233"/>
              <a:gd name="connsiteY4" fmla="*/ 2141895 h 2141895"/>
              <a:gd name="connsiteX5" fmla="*/ 0 w 1629233"/>
              <a:gd name="connsiteY5" fmla="*/ 299111 h 2141895"/>
              <a:gd name="connsiteX0" fmla="*/ 0 w 1590390"/>
              <a:gd name="connsiteY0" fmla="*/ 299111 h 2141895"/>
              <a:gd name="connsiteX1" fmla="*/ 1189485 w 1590390"/>
              <a:gd name="connsiteY1" fmla="*/ 0 h 2141895"/>
              <a:gd name="connsiteX2" fmla="*/ 1344600 w 1590390"/>
              <a:gd name="connsiteY2" fmla="*/ 1468721 h 2141895"/>
              <a:gd name="connsiteX3" fmla="*/ 486892 w 1590390"/>
              <a:gd name="connsiteY3" fmla="*/ 2126052 h 2141895"/>
              <a:gd name="connsiteX4" fmla="*/ 450737 w 1590390"/>
              <a:gd name="connsiteY4" fmla="*/ 2141895 h 2141895"/>
              <a:gd name="connsiteX5" fmla="*/ 0 w 1590390"/>
              <a:gd name="connsiteY5" fmla="*/ 299111 h 2141895"/>
              <a:gd name="connsiteX0" fmla="*/ 0 w 1636810"/>
              <a:gd name="connsiteY0" fmla="*/ 337383 h 2180167"/>
              <a:gd name="connsiteX1" fmla="*/ 1386046 w 1636810"/>
              <a:gd name="connsiteY1" fmla="*/ 0 h 2180167"/>
              <a:gd name="connsiteX2" fmla="*/ 1344600 w 1636810"/>
              <a:gd name="connsiteY2" fmla="*/ 1506993 h 2180167"/>
              <a:gd name="connsiteX3" fmla="*/ 486892 w 1636810"/>
              <a:gd name="connsiteY3" fmla="*/ 2164324 h 2180167"/>
              <a:gd name="connsiteX4" fmla="*/ 450737 w 1636810"/>
              <a:gd name="connsiteY4" fmla="*/ 2180167 h 2180167"/>
              <a:gd name="connsiteX5" fmla="*/ 0 w 1636810"/>
              <a:gd name="connsiteY5" fmla="*/ 337383 h 2180167"/>
              <a:gd name="connsiteX0" fmla="*/ 0 w 1709458"/>
              <a:gd name="connsiteY0" fmla="*/ 337383 h 2180167"/>
              <a:gd name="connsiteX1" fmla="*/ 1386046 w 1709458"/>
              <a:gd name="connsiteY1" fmla="*/ 0 h 2180167"/>
              <a:gd name="connsiteX2" fmla="*/ 1344600 w 1709458"/>
              <a:gd name="connsiteY2" fmla="*/ 1506993 h 2180167"/>
              <a:gd name="connsiteX3" fmla="*/ 486892 w 1709458"/>
              <a:gd name="connsiteY3" fmla="*/ 2164324 h 2180167"/>
              <a:gd name="connsiteX4" fmla="*/ 450737 w 1709458"/>
              <a:gd name="connsiteY4" fmla="*/ 2180167 h 2180167"/>
              <a:gd name="connsiteX5" fmla="*/ 0 w 1709458"/>
              <a:gd name="connsiteY5" fmla="*/ 337383 h 2180167"/>
              <a:gd name="connsiteX0" fmla="*/ 0 w 1639007"/>
              <a:gd name="connsiteY0" fmla="*/ 337383 h 2180167"/>
              <a:gd name="connsiteX1" fmla="*/ 1386046 w 1639007"/>
              <a:gd name="connsiteY1" fmla="*/ 0 h 2180167"/>
              <a:gd name="connsiteX2" fmla="*/ 1219595 w 1639007"/>
              <a:gd name="connsiteY2" fmla="*/ 1557181 h 2180167"/>
              <a:gd name="connsiteX3" fmla="*/ 486892 w 1639007"/>
              <a:gd name="connsiteY3" fmla="*/ 2164324 h 2180167"/>
              <a:gd name="connsiteX4" fmla="*/ 450737 w 1639007"/>
              <a:gd name="connsiteY4" fmla="*/ 2180167 h 2180167"/>
              <a:gd name="connsiteX5" fmla="*/ 0 w 1639007"/>
              <a:gd name="connsiteY5" fmla="*/ 337383 h 2180167"/>
              <a:gd name="connsiteX0" fmla="*/ 0 w 1639007"/>
              <a:gd name="connsiteY0" fmla="*/ 337383 h 2785890"/>
              <a:gd name="connsiteX1" fmla="*/ 1386046 w 1639007"/>
              <a:gd name="connsiteY1" fmla="*/ 0 h 2785890"/>
              <a:gd name="connsiteX2" fmla="*/ 1219595 w 1639007"/>
              <a:gd name="connsiteY2" fmla="*/ 1557181 h 2785890"/>
              <a:gd name="connsiteX3" fmla="*/ 486892 w 1639007"/>
              <a:gd name="connsiteY3" fmla="*/ 2164324 h 2785890"/>
              <a:gd name="connsiteX4" fmla="*/ 540060 w 1639007"/>
              <a:gd name="connsiteY4" fmla="*/ 2785890 h 2785890"/>
              <a:gd name="connsiteX5" fmla="*/ 0 w 1639007"/>
              <a:gd name="connsiteY5" fmla="*/ 337383 h 2785890"/>
              <a:gd name="connsiteX0" fmla="*/ 0 w 1639007"/>
              <a:gd name="connsiteY0" fmla="*/ 337383 h 2813573"/>
              <a:gd name="connsiteX1" fmla="*/ 1386046 w 1639007"/>
              <a:gd name="connsiteY1" fmla="*/ 0 h 2813573"/>
              <a:gd name="connsiteX2" fmla="*/ 1219595 w 1639007"/>
              <a:gd name="connsiteY2" fmla="*/ 1557181 h 2813573"/>
              <a:gd name="connsiteX3" fmla="*/ 540060 w 1639007"/>
              <a:gd name="connsiteY3" fmla="*/ 2785890 h 2813573"/>
              <a:gd name="connsiteX4" fmla="*/ 0 w 1639007"/>
              <a:gd name="connsiteY4" fmla="*/ 337383 h 2813573"/>
              <a:gd name="connsiteX0" fmla="*/ 0 w 1639007"/>
              <a:gd name="connsiteY0" fmla="*/ 337383 h 3263882"/>
              <a:gd name="connsiteX1" fmla="*/ 1386046 w 1639007"/>
              <a:gd name="connsiteY1" fmla="*/ 0 h 3263882"/>
              <a:gd name="connsiteX2" fmla="*/ 1219595 w 1639007"/>
              <a:gd name="connsiteY2" fmla="*/ 1557181 h 3263882"/>
              <a:gd name="connsiteX3" fmla="*/ 710990 w 1639007"/>
              <a:gd name="connsiteY3" fmla="*/ 3244176 h 3263882"/>
              <a:gd name="connsiteX4" fmla="*/ 0 w 1639007"/>
              <a:gd name="connsiteY4" fmla="*/ 337383 h 3263882"/>
              <a:gd name="connsiteX0" fmla="*/ 0 w 1639007"/>
              <a:gd name="connsiteY0" fmla="*/ 337383 h 3244176"/>
              <a:gd name="connsiteX1" fmla="*/ 1386046 w 1639007"/>
              <a:gd name="connsiteY1" fmla="*/ 0 h 3244176"/>
              <a:gd name="connsiteX2" fmla="*/ 1219595 w 1639007"/>
              <a:gd name="connsiteY2" fmla="*/ 1557181 h 3244176"/>
              <a:gd name="connsiteX3" fmla="*/ 710990 w 1639007"/>
              <a:gd name="connsiteY3" fmla="*/ 3244176 h 3244176"/>
              <a:gd name="connsiteX4" fmla="*/ 0 w 1639007"/>
              <a:gd name="connsiteY4" fmla="*/ 337383 h 3244176"/>
              <a:gd name="connsiteX0" fmla="*/ 0 w 1663245"/>
              <a:gd name="connsiteY0" fmla="*/ 337383 h 3244176"/>
              <a:gd name="connsiteX1" fmla="*/ 1386046 w 1663245"/>
              <a:gd name="connsiteY1" fmla="*/ 0 h 3244176"/>
              <a:gd name="connsiteX2" fmla="*/ 1265055 w 1663245"/>
              <a:gd name="connsiteY2" fmla="*/ 1702954 h 3244176"/>
              <a:gd name="connsiteX3" fmla="*/ 710990 w 1663245"/>
              <a:gd name="connsiteY3" fmla="*/ 3244176 h 3244176"/>
              <a:gd name="connsiteX4" fmla="*/ 0 w 1663245"/>
              <a:gd name="connsiteY4" fmla="*/ 337383 h 3244176"/>
              <a:gd name="connsiteX0" fmla="*/ 0 w 1495853"/>
              <a:gd name="connsiteY0" fmla="*/ 337383 h 3244176"/>
              <a:gd name="connsiteX1" fmla="*/ 1386046 w 1495853"/>
              <a:gd name="connsiteY1" fmla="*/ 0 h 3244176"/>
              <a:gd name="connsiteX2" fmla="*/ 1265055 w 1495853"/>
              <a:gd name="connsiteY2" fmla="*/ 1702954 h 3244176"/>
              <a:gd name="connsiteX3" fmla="*/ 710990 w 1495853"/>
              <a:gd name="connsiteY3" fmla="*/ 3244176 h 3244176"/>
              <a:gd name="connsiteX4" fmla="*/ 0 w 1495853"/>
              <a:gd name="connsiteY4" fmla="*/ 337383 h 3244176"/>
              <a:gd name="connsiteX0" fmla="*/ 0 w 1466742"/>
              <a:gd name="connsiteY0" fmla="*/ 337383 h 3244176"/>
              <a:gd name="connsiteX1" fmla="*/ 1386046 w 1466742"/>
              <a:gd name="connsiteY1" fmla="*/ 0 h 3244176"/>
              <a:gd name="connsiteX2" fmla="*/ 1087599 w 1466742"/>
              <a:gd name="connsiteY2" fmla="*/ 1618884 h 3244176"/>
              <a:gd name="connsiteX3" fmla="*/ 710990 w 1466742"/>
              <a:gd name="connsiteY3" fmla="*/ 3244176 h 3244176"/>
              <a:gd name="connsiteX4" fmla="*/ 0 w 1466742"/>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63328"/>
              <a:gd name="connsiteY0" fmla="*/ 337383 h 3244176"/>
              <a:gd name="connsiteX1" fmla="*/ 1386046 w 1463328"/>
              <a:gd name="connsiteY1" fmla="*/ 0 h 3244176"/>
              <a:gd name="connsiteX2" fmla="*/ 1021909 w 1463328"/>
              <a:gd name="connsiteY2" fmla="*/ 1494188 h 3244176"/>
              <a:gd name="connsiteX3" fmla="*/ 710990 w 1463328"/>
              <a:gd name="connsiteY3" fmla="*/ 3244176 h 3244176"/>
              <a:gd name="connsiteX4" fmla="*/ 0 w 1463328"/>
              <a:gd name="connsiteY4" fmla="*/ 337383 h 3244176"/>
              <a:gd name="connsiteX0" fmla="*/ 0 w 1468749"/>
              <a:gd name="connsiteY0" fmla="*/ 337383 h 3244176"/>
              <a:gd name="connsiteX1" fmla="*/ 1386046 w 1468749"/>
              <a:gd name="connsiteY1" fmla="*/ 0 h 3244176"/>
              <a:gd name="connsiteX2" fmla="*/ 1067476 w 1468749"/>
              <a:gd name="connsiteY2" fmla="*/ 1500638 h 3244176"/>
              <a:gd name="connsiteX3" fmla="*/ 710990 w 1468749"/>
              <a:gd name="connsiteY3" fmla="*/ 3244176 h 3244176"/>
              <a:gd name="connsiteX4" fmla="*/ 0 w 1468749"/>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2656"/>
              <a:gd name="connsiteY0" fmla="*/ 337383 h 3244176"/>
              <a:gd name="connsiteX1" fmla="*/ 1386046 w 1462656"/>
              <a:gd name="connsiteY1" fmla="*/ 0 h 3244176"/>
              <a:gd name="connsiteX2" fmla="*/ 1011758 w 1462656"/>
              <a:gd name="connsiteY2" fmla="*/ 1452683 h 3244176"/>
              <a:gd name="connsiteX3" fmla="*/ 710990 w 1462656"/>
              <a:gd name="connsiteY3" fmla="*/ 3244176 h 3244176"/>
              <a:gd name="connsiteX4" fmla="*/ 0 w 1462656"/>
              <a:gd name="connsiteY4" fmla="*/ 337383 h 3244176"/>
              <a:gd name="connsiteX0" fmla="*/ 0 w 1432802"/>
              <a:gd name="connsiteY0" fmla="*/ 337383 h 3244176"/>
              <a:gd name="connsiteX1" fmla="*/ 1386046 w 1432802"/>
              <a:gd name="connsiteY1" fmla="*/ 0 h 3244176"/>
              <a:gd name="connsiteX2" fmla="*/ 1011758 w 1432802"/>
              <a:gd name="connsiteY2" fmla="*/ 1452683 h 3244176"/>
              <a:gd name="connsiteX3" fmla="*/ 710990 w 1432802"/>
              <a:gd name="connsiteY3" fmla="*/ 3244176 h 3244176"/>
              <a:gd name="connsiteX4" fmla="*/ 0 w 1432802"/>
              <a:gd name="connsiteY4" fmla="*/ 337383 h 3244176"/>
              <a:gd name="connsiteX0" fmla="*/ 0 w 1689152"/>
              <a:gd name="connsiteY0" fmla="*/ 337383 h 6577102"/>
              <a:gd name="connsiteX1" fmla="*/ 1386046 w 1689152"/>
              <a:gd name="connsiteY1" fmla="*/ 0 h 6577102"/>
              <a:gd name="connsiteX2" fmla="*/ 1011758 w 1689152"/>
              <a:gd name="connsiteY2" fmla="*/ 1452683 h 6577102"/>
              <a:gd name="connsiteX3" fmla="*/ 1526211 w 1689152"/>
              <a:gd name="connsiteY3" fmla="*/ 6577102 h 6577102"/>
              <a:gd name="connsiteX4" fmla="*/ 0 w 1689152"/>
              <a:gd name="connsiteY4" fmla="*/ 337383 h 6577102"/>
              <a:gd name="connsiteX0" fmla="*/ 0 w 1710584"/>
              <a:gd name="connsiteY0" fmla="*/ 337383 h 6577102"/>
              <a:gd name="connsiteX1" fmla="*/ 1386046 w 1710584"/>
              <a:gd name="connsiteY1" fmla="*/ 0 h 6577102"/>
              <a:gd name="connsiteX2" fmla="*/ 1206137 w 1710584"/>
              <a:gd name="connsiteY2" fmla="*/ 1440999 h 6577102"/>
              <a:gd name="connsiteX3" fmla="*/ 1526211 w 1710584"/>
              <a:gd name="connsiteY3" fmla="*/ 6577102 h 6577102"/>
              <a:gd name="connsiteX4" fmla="*/ 0 w 1710584"/>
              <a:gd name="connsiteY4" fmla="*/ 337383 h 6577102"/>
              <a:gd name="connsiteX0" fmla="*/ 0 w 2013615"/>
              <a:gd name="connsiteY0" fmla="*/ 484288 h 6724007"/>
              <a:gd name="connsiteX1" fmla="*/ 1986650 w 2013615"/>
              <a:gd name="connsiteY1" fmla="*/ 0 h 6724007"/>
              <a:gd name="connsiteX2" fmla="*/ 1206137 w 2013615"/>
              <a:gd name="connsiteY2" fmla="*/ 1587904 h 6724007"/>
              <a:gd name="connsiteX3" fmla="*/ 1526211 w 2013615"/>
              <a:gd name="connsiteY3" fmla="*/ 6724007 h 6724007"/>
              <a:gd name="connsiteX4" fmla="*/ 0 w 2013615"/>
              <a:gd name="connsiteY4" fmla="*/ 484288 h 6724007"/>
              <a:gd name="connsiteX0" fmla="*/ 0 w 2023474"/>
              <a:gd name="connsiteY0" fmla="*/ 484288 h 6724007"/>
              <a:gd name="connsiteX1" fmla="*/ 1986650 w 2023474"/>
              <a:gd name="connsiteY1" fmla="*/ 0 h 6724007"/>
              <a:gd name="connsiteX2" fmla="*/ 1462213 w 2023474"/>
              <a:gd name="connsiteY2" fmla="*/ 3147986 h 6724007"/>
              <a:gd name="connsiteX3" fmla="*/ 1526211 w 2023474"/>
              <a:gd name="connsiteY3" fmla="*/ 6724007 h 6724007"/>
              <a:gd name="connsiteX4" fmla="*/ 0 w 2023474"/>
              <a:gd name="connsiteY4" fmla="*/ 484288 h 6724007"/>
              <a:gd name="connsiteX0" fmla="*/ 0 w 2016410"/>
              <a:gd name="connsiteY0" fmla="*/ 484288 h 6724007"/>
              <a:gd name="connsiteX1" fmla="*/ 1986650 w 2016410"/>
              <a:gd name="connsiteY1" fmla="*/ 0 h 6724007"/>
              <a:gd name="connsiteX2" fmla="*/ 1462213 w 2016410"/>
              <a:gd name="connsiteY2" fmla="*/ 3147986 h 6724007"/>
              <a:gd name="connsiteX3" fmla="*/ 1526211 w 2016410"/>
              <a:gd name="connsiteY3" fmla="*/ 6724007 h 6724007"/>
              <a:gd name="connsiteX4" fmla="*/ 0 w 2016410"/>
              <a:gd name="connsiteY4" fmla="*/ 484288 h 6724007"/>
              <a:gd name="connsiteX0" fmla="*/ 0 w 2015988"/>
              <a:gd name="connsiteY0" fmla="*/ 484288 h 6724007"/>
              <a:gd name="connsiteX1" fmla="*/ 1986650 w 2015988"/>
              <a:gd name="connsiteY1" fmla="*/ 0 h 6724007"/>
              <a:gd name="connsiteX2" fmla="*/ 1462213 w 2015988"/>
              <a:gd name="connsiteY2" fmla="*/ 3147986 h 6724007"/>
              <a:gd name="connsiteX3" fmla="*/ 1526211 w 2015988"/>
              <a:gd name="connsiteY3" fmla="*/ 6724007 h 6724007"/>
              <a:gd name="connsiteX4" fmla="*/ 0 w 2015988"/>
              <a:gd name="connsiteY4" fmla="*/ 484288 h 6724007"/>
              <a:gd name="connsiteX0" fmla="*/ 0 w 2024880"/>
              <a:gd name="connsiteY0" fmla="*/ 484288 h 4269898"/>
              <a:gd name="connsiteX1" fmla="*/ 1986650 w 2024880"/>
              <a:gd name="connsiteY1" fmla="*/ 0 h 4269898"/>
              <a:gd name="connsiteX2" fmla="*/ 1462213 w 2024880"/>
              <a:gd name="connsiteY2" fmla="*/ 3147986 h 4269898"/>
              <a:gd name="connsiteX3" fmla="*/ 935751 w 2024880"/>
              <a:gd name="connsiteY3" fmla="*/ 4269898 h 4269898"/>
              <a:gd name="connsiteX4" fmla="*/ 0 w 2024880"/>
              <a:gd name="connsiteY4" fmla="*/ 484288 h 4269898"/>
              <a:gd name="connsiteX0" fmla="*/ 0 w 2025107"/>
              <a:gd name="connsiteY0" fmla="*/ 484288 h 4285940"/>
              <a:gd name="connsiteX1" fmla="*/ 1986650 w 2025107"/>
              <a:gd name="connsiteY1" fmla="*/ 0 h 4285940"/>
              <a:gd name="connsiteX2" fmla="*/ 1462213 w 2025107"/>
              <a:gd name="connsiteY2" fmla="*/ 3147986 h 4285940"/>
              <a:gd name="connsiteX3" fmla="*/ 910258 w 2025107"/>
              <a:gd name="connsiteY3" fmla="*/ 4285940 h 4285940"/>
              <a:gd name="connsiteX4" fmla="*/ 0 w 2025107"/>
              <a:gd name="connsiteY4" fmla="*/ 484288 h 4285940"/>
              <a:gd name="connsiteX0" fmla="*/ 0 w 2024769"/>
              <a:gd name="connsiteY0" fmla="*/ 484288 h 4387781"/>
              <a:gd name="connsiteX1" fmla="*/ 1986650 w 2024769"/>
              <a:gd name="connsiteY1" fmla="*/ 0 h 4387781"/>
              <a:gd name="connsiteX2" fmla="*/ 1462213 w 2024769"/>
              <a:gd name="connsiteY2" fmla="*/ 3147986 h 4387781"/>
              <a:gd name="connsiteX3" fmla="*/ 948242 w 2024769"/>
              <a:gd name="connsiteY3" fmla="*/ 4387781 h 4387781"/>
              <a:gd name="connsiteX4" fmla="*/ 0 w 2024769"/>
              <a:gd name="connsiteY4" fmla="*/ 484288 h 4387781"/>
              <a:gd name="connsiteX0" fmla="*/ 0 w 2017964"/>
              <a:gd name="connsiteY0" fmla="*/ 484288 h 4387781"/>
              <a:gd name="connsiteX1" fmla="*/ 1986650 w 2017964"/>
              <a:gd name="connsiteY1" fmla="*/ 0 h 4387781"/>
              <a:gd name="connsiteX2" fmla="*/ 1314542 w 2017964"/>
              <a:gd name="connsiteY2" fmla="*/ 1902816 h 4387781"/>
              <a:gd name="connsiteX3" fmla="*/ 948242 w 2017964"/>
              <a:gd name="connsiteY3" fmla="*/ 4387781 h 4387781"/>
              <a:gd name="connsiteX4" fmla="*/ 0 w 2017964"/>
              <a:gd name="connsiteY4" fmla="*/ 484288 h 4387781"/>
              <a:gd name="connsiteX0" fmla="*/ 0 w 2017137"/>
              <a:gd name="connsiteY0" fmla="*/ 484288 h 4387781"/>
              <a:gd name="connsiteX1" fmla="*/ 1986650 w 2017137"/>
              <a:gd name="connsiteY1" fmla="*/ 0 h 4387781"/>
              <a:gd name="connsiteX2" fmla="*/ 1292178 w 2017137"/>
              <a:gd name="connsiteY2" fmla="*/ 1757930 h 4387781"/>
              <a:gd name="connsiteX3" fmla="*/ 948242 w 2017137"/>
              <a:gd name="connsiteY3" fmla="*/ 4387781 h 4387781"/>
              <a:gd name="connsiteX4" fmla="*/ 0 w 2017137"/>
              <a:gd name="connsiteY4" fmla="*/ 484288 h 4387781"/>
              <a:gd name="connsiteX0" fmla="*/ 0 w 1337383"/>
              <a:gd name="connsiteY0" fmla="*/ 269297 h 4172790"/>
              <a:gd name="connsiteX1" fmla="*/ 1107688 w 1337383"/>
              <a:gd name="connsiteY1" fmla="*/ 0 h 4172790"/>
              <a:gd name="connsiteX2" fmla="*/ 1292178 w 1337383"/>
              <a:gd name="connsiteY2" fmla="*/ 1542939 h 4172790"/>
              <a:gd name="connsiteX3" fmla="*/ 948242 w 1337383"/>
              <a:gd name="connsiteY3" fmla="*/ 4172790 h 4172790"/>
              <a:gd name="connsiteX4" fmla="*/ 0 w 1337383"/>
              <a:gd name="connsiteY4" fmla="*/ 269297 h 4172790"/>
              <a:gd name="connsiteX0" fmla="*/ 0 w 1211185"/>
              <a:gd name="connsiteY0" fmla="*/ 269297 h 4172790"/>
              <a:gd name="connsiteX1" fmla="*/ 1107688 w 1211185"/>
              <a:gd name="connsiteY1" fmla="*/ 0 h 4172790"/>
              <a:gd name="connsiteX2" fmla="*/ 949046 w 1211185"/>
              <a:gd name="connsiteY2" fmla="*/ 1783761 h 4172790"/>
              <a:gd name="connsiteX3" fmla="*/ 948242 w 1211185"/>
              <a:gd name="connsiteY3" fmla="*/ 4172790 h 4172790"/>
              <a:gd name="connsiteX4" fmla="*/ 0 w 1211185"/>
              <a:gd name="connsiteY4" fmla="*/ 269297 h 4172790"/>
              <a:gd name="connsiteX0" fmla="*/ 0 w 1674085"/>
              <a:gd name="connsiteY0" fmla="*/ 269297 h 6393330"/>
              <a:gd name="connsiteX1" fmla="*/ 1107688 w 1674085"/>
              <a:gd name="connsiteY1" fmla="*/ 0 h 6393330"/>
              <a:gd name="connsiteX2" fmla="*/ 949046 w 1674085"/>
              <a:gd name="connsiteY2" fmla="*/ 1783761 h 6393330"/>
              <a:gd name="connsiteX3" fmla="*/ 1491377 w 1674085"/>
              <a:gd name="connsiteY3" fmla="*/ 6393330 h 6393330"/>
              <a:gd name="connsiteX4" fmla="*/ 0 w 1674085"/>
              <a:gd name="connsiteY4" fmla="*/ 269297 h 6393330"/>
              <a:gd name="connsiteX0" fmla="*/ 0 w 1491377"/>
              <a:gd name="connsiteY0" fmla="*/ 269297 h 6393330"/>
              <a:gd name="connsiteX1" fmla="*/ 1107688 w 1491377"/>
              <a:gd name="connsiteY1" fmla="*/ 0 h 6393330"/>
              <a:gd name="connsiteX2" fmla="*/ 949046 w 1491377"/>
              <a:gd name="connsiteY2" fmla="*/ 1783761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71560 h 6395593"/>
              <a:gd name="connsiteX1" fmla="*/ 1116940 w 1491377"/>
              <a:gd name="connsiteY1" fmla="*/ 0 h 6395593"/>
              <a:gd name="connsiteX2" fmla="*/ 1180015 w 1491377"/>
              <a:gd name="connsiteY2" fmla="*/ 2249237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005422 w 1491377"/>
              <a:gd name="connsiteY2" fmla="*/ 2056603 h 6395593"/>
              <a:gd name="connsiteX3" fmla="*/ 1491377 w 1491377"/>
              <a:gd name="connsiteY3" fmla="*/ 6395593 h 6395593"/>
              <a:gd name="connsiteX4" fmla="*/ 0 w 1491377"/>
              <a:gd name="connsiteY4" fmla="*/ 271560 h 6395593"/>
              <a:gd name="connsiteX0" fmla="*/ 0 w 1538326"/>
              <a:gd name="connsiteY0" fmla="*/ 271560 h 6395593"/>
              <a:gd name="connsiteX1" fmla="*/ 1116940 w 1538326"/>
              <a:gd name="connsiteY1" fmla="*/ 0 h 6395593"/>
              <a:gd name="connsiteX2" fmla="*/ 1531200 w 1538326"/>
              <a:gd name="connsiteY2" fmla="*/ 2241785 h 6395593"/>
              <a:gd name="connsiteX3" fmla="*/ 1491377 w 1538326"/>
              <a:gd name="connsiteY3" fmla="*/ 6395593 h 6395593"/>
              <a:gd name="connsiteX4" fmla="*/ 0 w 1538326"/>
              <a:gd name="connsiteY4" fmla="*/ 271560 h 6395593"/>
              <a:gd name="connsiteX0" fmla="*/ 0 w 1532555"/>
              <a:gd name="connsiteY0" fmla="*/ 271560 h 6395593"/>
              <a:gd name="connsiteX1" fmla="*/ 1116940 w 1532555"/>
              <a:gd name="connsiteY1" fmla="*/ 0 h 6395593"/>
              <a:gd name="connsiteX2" fmla="*/ 1531200 w 1532555"/>
              <a:gd name="connsiteY2" fmla="*/ 2241785 h 6395593"/>
              <a:gd name="connsiteX3" fmla="*/ 1491377 w 1532555"/>
              <a:gd name="connsiteY3" fmla="*/ 6395593 h 6395593"/>
              <a:gd name="connsiteX4" fmla="*/ 0 w 1532555"/>
              <a:gd name="connsiteY4" fmla="*/ 271560 h 6395593"/>
              <a:gd name="connsiteX0" fmla="*/ 0 w 1552003"/>
              <a:gd name="connsiteY0" fmla="*/ 271560 h 6395593"/>
              <a:gd name="connsiteX1" fmla="*/ 1116940 w 1552003"/>
              <a:gd name="connsiteY1" fmla="*/ 0 h 6395593"/>
              <a:gd name="connsiteX2" fmla="*/ 1531200 w 1552003"/>
              <a:gd name="connsiteY2" fmla="*/ 2241785 h 6395593"/>
              <a:gd name="connsiteX3" fmla="*/ 1491377 w 1552003"/>
              <a:gd name="connsiteY3" fmla="*/ 6395593 h 6395593"/>
              <a:gd name="connsiteX4" fmla="*/ 0 w 1552003"/>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169722 h 6293755"/>
              <a:gd name="connsiteX1" fmla="*/ 700589 w 1491377"/>
              <a:gd name="connsiteY1" fmla="*/ 0 h 6293755"/>
              <a:gd name="connsiteX2" fmla="*/ 1416184 w 1491377"/>
              <a:gd name="connsiteY2" fmla="*/ 1589538 h 6293755"/>
              <a:gd name="connsiteX3" fmla="*/ 1491377 w 1491377"/>
              <a:gd name="connsiteY3" fmla="*/ 6293755 h 6293755"/>
              <a:gd name="connsiteX4" fmla="*/ 0 w 1491377"/>
              <a:gd name="connsiteY4" fmla="*/ 169722 h 6293755"/>
              <a:gd name="connsiteX0" fmla="*/ 0 w 1491377"/>
              <a:gd name="connsiteY0" fmla="*/ 169722 h 6293755"/>
              <a:gd name="connsiteX1" fmla="*/ 700589 w 1491377"/>
              <a:gd name="connsiteY1" fmla="*/ 0 h 6293755"/>
              <a:gd name="connsiteX2" fmla="*/ 1210372 w 1491377"/>
              <a:gd name="connsiteY2" fmla="*/ 1630073 h 6293755"/>
              <a:gd name="connsiteX3" fmla="*/ 1491377 w 1491377"/>
              <a:gd name="connsiteY3" fmla="*/ 6293755 h 6293755"/>
              <a:gd name="connsiteX4" fmla="*/ 0 w 1491377"/>
              <a:gd name="connsiteY4" fmla="*/ 169722 h 6293755"/>
              <a:gd name="connsiteX0" fmla="*/ 0 w 1525723"/>
              <a:gd name="connsiteY0" fmla="*/ 169722 h 6353995"/>
              <a:gd name="connsiteX1" fmla="*/ 700589 w 1525723"/>
              <a:gd name="connsiteY1" fmla="*/ 0 h 6353995"/>
              <a:gd name="connsiteX2" fmla="*/ 1210372 w 1525723"/>
              <a:gd name="connsiteY2" fmla="*/ 1630073 h 6353995"/>
              <a:gd name="connsiteX3" fmla="*/ 1525723 w 1525723"/>
              <a:gd name="connsiteY3" fmla="*/ 6353995 h 6353995"/>
              <a:gd name="connsiteX4" fmla="*/ 0 w 1525723"/>
              <a:gd name="connsiteY4" fmla="*/ 169722 h 6353995"/>
              <a:gd name="connsiteX0" fmla="*/ 0 w 1516404"/>
              <a:gd name="connsiteY0" fmla="*/ 169722 h 6369349"/>
              <a:gd name="connsiteX1" fmla="*/ 700589 w 1516404"/>
              <a:gd name="connsiteY1" fmla="*/ 0 h 6369349"/>
              <a:gd name="connsiteX2" fmla="*/ 1210372 w 1516404"/>
              <a:gd name="connsiteY2" fmla="*/ 1630073 h 6369349"/>
              <a:gd name="connsiteX3" fmla="*/ 1516404 w 1516404"/>
              <a:gd name="connsiteY3" fmla="*/ 6369349 h 6369349"/>
              <a:gd name="connsiteX4" fmla="*/ 0 w 1516404"/>
              <a:gd name="connsiteY4" fmla="*/ 169722 h 6369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404" h="6369349">
                <a:moveTo>
                  <a:pt x="0" y="169722"/>
                </a:moveTo>
                <a:lnTo>
                  <a:pt x="700589" y="0"/>
                </a:lnTo>
                <a:cubicBezTo>
                  <a:pt x="955762" y="283569"/>
                  <a:pt x="1074403" y="568515"/>
                  <a:pt x="1210372" y="1630073"/>
                </a:cubicBezTo>
                <a:cubicBezTo>
                  <a:pt x="1346341" y="2691631"/>
                  <a:pt x="1243092" y="4522688"/>
                  <a:pt x="1516404" y="6369349"/>
                </a:cubicBezTo>
                <a:lnTo>
                  <a:pt x="0" y="169722"/>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bg1"/>
              </a:solidFill>
            </a:endParaRPr>
          </a:p>
        </p:txBody>
      </p:sp>
      <p:sp>
        <p:nvSpPr>
          <p:cNvPr id="3" name="TextBox 2">
            <a:extLst>
              <a:ext uri="{FF2B5EF4-FFF2-40B4-BE49-F238E27FC236}">
                <a16:creationId xmlns:a16="http://schemas.microsoft.com/office/drawing/2014/main" id="{D40F8E51-3985-4D87-8610-E5FAD58DE6CD}"/>
              </a:ext>
            </a:extLst>
          </p:cNvPr>
          <p:cNvSpPr txBox="1"/>
          <p:nvPr/>
        </p:nvSpPr>
        <p:spPr>
          <a:xfrm>
            <a:off x="966315" y="256381"/>
            <a:ext cx="4083220" cy="1200329"/>
          </a:xfrm>
          <a:prstGeom prst="rect">
            <a:avLst/>
          </a:prstGeom>
          <a:noFill/>
        </p:spPr>
        <p:txBody>
          <a:bodyPr wrap="square" rtlCol="0">
            <a:spAutoFit/>
          </a:bodyPr>
          <a:lstStyle/>
          <a:p>
            <a:r>
              <a:rPr lang="en-US" sz="3600" dirty="0">
                <a:solidFill>
                  <a:schemeClr val="bg1"/>
                </a:solidFill>
                <a:latin typeface="+mj-lt"/>
              </a:rPr>
              <a:t>School Day</a:t>
            </a:r>
          </a:p>
          <a:p>
            <a:endParaRPr lang="en-US" sz="3600" dirty="0">
              <a:solidFill>
                <a:schemeClr val="bg1"/>
              </a:solidFill>
              <a:latin typeface="+mj-lt"/>
            </a:endParaRPr>
          </a:p>
        </p:txBody>
      </p:sp>
      <p:sp>
        <p:nvSpPr>
          <p:cNvPr id="4" name="TextBox 3">
            <a:extLst>
              <a:ext uri="{FF2B5EF4-FFF2-40B4-BE49-F238E27FC236}">
                <a16:creationId xmlns:a16="http://schemas.microsoft.com/office/drawing/2014/main" id="{A4E608E8-C0B7-4E8A-93FB-45B8B4D96300}"/>
              </a:ext>
            </a:extLst>
          </p:cNvPr>
          <p:cNvSpPr txBox="1"/>
          <p:nvPr/>
        </p:nvSpPr>
        <p:spPr>
          <a:xfrm>
            <a:off x="966315" y="1623149"/>
            <a:ext cx="5984991" cy="3978012"/>
          </a:xfrm>
          <a:prstGeom prst="rect">
            <a:avLst/>
          </a:prstGeom>
          <a:noFill/>
        </p:spPr>
        <p:txBody>
          <a:bodyPr wrap="square" rtlCol="0">
            <a:spAutoFit/>
          </a:bodyPr>
          <a:lstStyle/>
          <a:p>
            <a:r>
              <a:rPr lang="en-US" sz="2000" u="sng" dirty="0">
                <a:solidFill>
                  <a:schemeClr val="bg1"/>
                </a:solidFill>
              </a:rPr>
              <a:t>Breakfast Club: </a:t>
            </a:r>
          </a:p>
          <a:p>
            <a:r>
              <a:rPr lang="en-US" dirty="0">
                <a:solidFill>
                  <a:schemeClr val="bg1"/>
                </a:solidFill>
              </a:rPr>
              <a:t>Please book beforehand using </a:t>
            </a:r>
            <a:r>
              <a:rPr lang="en-US" dirty="0" smtClean="0">
                <a:solidFill>
                  <a:schemeClr val="bg1"/>
                </a:solidFill>
              </a:rPr>
              <a:t>Arbor:</a:t>
            </a:r>
            <a:r>
              <a:rPr lang="en-US" dirty="0">
                <a:solidFill>
                  <a:schemeClr val="bg1"/>
                </a:solidFill>
              </a:rPr>
              <a:t/>
            </a:r>
            <a:br>
              <a:rPr lang="en-US" dirty="0">
                <a:solidFill>
                  <a:schemeClr val="bg1"/>
                </a:solidFill>
              </a:rPr>
            </a:br>
            <a:r>
              <a:rPr lang="en-US" dirty="0" smtClean="0">
                <a:solidFill>
                  <a:schemeClr val="bg1"/>
                </a:solidFill>
              </a:rPr>
              <a:t>7:45-8:45= </a:t>
            </a:r>
            <a:r>
              <a:rPr lang="en-US" dirty="0">
                <a:solidFill>
                  <a:schemeClr val="bg1"/>
                </a:solidFill>
              </a:rPr>
              <a:t>£1.50</a:t>
            </a:r>
          </a:p>
          <a:p>
            <a:r>
              <a:rPr lang="en-US" dirty="0">
                <a:solidFill>
                  <a:schemeClr val="bg1"/>
                </a:solidFill>
              </a:rPr>
              <a:t>8:15-8:45= 75p</a:t>
            </a:r>
          </a:p>
          <a:p>
            <a:pPr>
              <a:lnSpc>
                <a:spcPct val="150000"/>
              </a:lnSpc>
            </a:pPr>
            <a:endParaRPr lang="en-US" sz="1100" dirty="0">
              <a:solidFill>
                <a:schemeClr val="bg1"/>
              </a:solidFill>
            </a:endParaRPr>
          </a:p>
          <a:p>
            <a:r>
              <a:rPr lang="en-US" dirty="0">
                <a:solidFill>
                  <a:schemeClr val="bg1"/>
                </a:solidFill>
              </a:rPr>
              <a:t>Registration: 8:45 (school gates open at 8:35)</a:t>
            </a:r>
          </a:p>
          <a:p>
            <a:r>
              <a:rPr lang="en-US" dirty="0">
                <a:solidFill>
                  <a:schemeClr val="bg1"/>
                </a:solidFill>
              </a:rPr>
              <a:t>Morning Lessons: 8:45-12:20</a:t>
            </a:r>
          </a:p>
          <a:p>
            <a:pPr fontAlgn="t"/>
            <a:endParaRPr lang="en-US" dirty="0">
              <a:solidFill>
                <a:schemeClr val="bg1"/>
              </a:solidFill>
            </a:endParaRPr>
          </a:p>
          <a:p>
            <a:r>
              <a:rPr lang="en-US" dirty="0">
                <a:solidFill>
                  <a:schemeClr val="bg1"/>
                </a:solidFill>
              </a:rPr>
              <a:t>Afternoon Lessons: 13:00-15:15</a:t>
            </a:r>
          </a:p>
          <a:p>
            <a:r>
              <a:rPr lang="en-US" dirty="0">
                <a:solidFill>
                  <a:schemeClr val="bg1"/>
                </a:solidFill>
              </a:rPr>
              <a:t>Day ends: 15:15</a:t>
            </a:r>
          </a:p>
          <a:p>
            <a:endParaRPr lang="en-US" u="sng" dirty="0">
              <a:solidFill>
                <a:schemeClr val="bg1"/>
              </a:solidFill>
            </a:endParaRPr>
          </a:p>
          <a:p>
            <a:r>
              <a:rPr lang="en-US" u="sng" dirty="0">
                <a:solidFill>
                  <a:schemeClr val="bg1"/>
                </a:solidFill>
              </a:rPr>
              <a:t>After-School Clubs and Wrap-Around: </a:t>
            </a:r>
          </a:p>
          <a:p>
            <a:r>
              <a:rPr lang="en-US" dirty="0">
                <a:solidFill>
                  <a:schemeClr val="bg1"/>
                </a:solidFill>
              </a:rPr>
              <a:t>Please book beforehand using </a:t>
            </a:r>
            <a:r>
              <a:rPr lang="en-US" dirty="0" smtClean="0">
                <a:solidFill>
                  <a:schemeClr val="bg1"/>
                </a:solidFill>
              </a:rPr>
              <a:t>Arbor</a:t>
            </a:r>
            <a:endParaRPr lang="en-US" dirty="0">
              <a:solidFill>
                <a:schemeClr val="bg1"/>
              </a:solidFill>
            </a:endParaRPr>
          </a:p>
          <a:p>
            <a:r>
              <a:rPr lang="en-US" dirty="0">
                <a:solidFill>
                  <a:schemeClr val="bg1"/>
                </a:solidFill>
              </a:rPr>
              <a:t>3:15-5:15pm= £</a:t>
            </a:r>
            <a:r>
              <a:rPr lang="en-US" dirty="0" smtClean="0">
                <a:solidFill>
                  <a:schemeClr val="bg1"/>
                </a:solidFill>
              </a:rPr>
              <a:t>5  3:15-4:15pm</a:t>
            </a:r>
            <a:r>
              <a:rPr lang="en-US" dirty="0">
                <a:solidFill>
                  <a:schemeClr val="bg1"/>
                </a:solidFill>
              </a:rPr>
              <a:t>= £2.50</a:t>
            </a:r>
          </a:p>
        </p:txBody>
      </p:sp>
      <p:pic>
        <p:nvPicPr>
          <p:cNvPr id="6" name="Picture 5">
            <a:extLst>
              <a:ext uri="{FF2B5EF4-FFF2-40B4-BE49-F238E27FC236}">
                <a16:creationId xmlns:a16="http://schemas.microsoft.com/office/drawing/2014/main" id="{6B5CC348-E497-4CAC-98A4-ADE5992D9838}"/>
              </a:ext>
            </a:extLst>
          </p:cNvPr>
          <p:cNvPicPr/>
          <p:nvPr/>
        </p:nvPicPr>
        <p:blipFill>
          <a:blip r:embed="rId2" cstate="hq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
        <p:nvSpPr>
          <p:cNvPr id="5" name="TextBox 4">
            <a:extLst>
              <a:ext uri="{FF2B5EF4-FFF2-40B4-BE49-F238E27FC236}">
                <a16:creationId xmlns:a16="http://schemas.microsoft.com/office/drawing/2014/main" id="{13065FAE-2A02-4588-962A-93AED0E62A9A}"/>
              </a:ext>
            </a:extLst>
          </p:cNvPr>
          <p:cNvSpPr txBox="1"/>
          <p:nvPr/>
        </p:nvSpPr>
        <p:spPr>
          <a:xfrm>
            <a:off x="6723016" y="2734992"/>
            <a:ext cx="4488983" cy="3693319"/>
          </a:xfrm>
          <a:prstGeom prst="rect">
            <a:avLst/>
          </a:prstGeom>
          <a:noFill/>
        </p:spPr>
        <p:txBody>
          <a:bodyPr wrap="square" rtlCol="0">
            <a:spAutoFit/>
          </a:bodyPr>
          <a:lstStyle/>
          <a:p>
            <a:r>
              <a:rPr lang="en-US" u="sng" dirty="0">
                <a:solidFill>
                  <a:schemeClr val="bg1"/>
                </a:solidFill>
              </a:rPr>
              <a:t>Lunch: </a:t>
            </a:r>
            <a:r>
              <a:rPr lang="en-US" u="sng" dirty="0" smtClean="0">
                <a:solidFill>
                  <a:schemeClr val="bg1"/>
                </a:solidFill>
              </a:rPr>
              <a:t>12:20-13:00 using Arbor</a:t>
            </a:r>
            <a:endParaRPr lang="en-US" u="sng" dirty="0">
              <a:solidFill>
                <a:schemeClr val="bg1"/>
              </a:solidFill>
            </a:endParaRPr>
          </a:p>
          <a:p>
            <a:pPr fontAlgn="t"/>
            <a:r>
              <a:rPr lang="en-US" dirty="0">
                <a:solidFill>
                  <a:schemeClr val="bg1"/>
                </a:solidFill>
              </a:rPr>
              <a:t>Our lunch </a:t>
            </a:r>
            <a:r>
              <a:rPr lang="en-US" dirty="0" smtClean="0">
                <a:solidFill>
                  <a:schemeClr val="bg1"/>
                </a:solidFill>
              </a:rPr>
              <a:t>menu runs </a:t>
            </a:r>
            <a:r>
              <a:rPr lang="en-US" dirty="0">
                <a:solidFill>
                  <a:schemeClr val="bg1"/>
                </a:solidFill>
              </a:rPr>
              <a:t>on a 3 week cycle. </a:t>
            </a:r>
            <a:endParaRPr lang="en-US" dirty="0" smtClean="0">
              <a:solidFill>
                <a:schemeClr val="bg1"/>
              </a:solidFill>
            </a:endParaRPr>
          </a:p>
          <a:p>
            <a:pPr fontAlgn="t"/>
            <a:r>
              <a:rPr lang="en-US" dirty="0" smtClean="0">
                <a:solidFill>
                  <a:schemeClr val="bg1"/>
                </a:solidFill>
              </a:rPr>
              <a:t>These can be ordered from home.</a:t>
            </a:r>
          </a:p>
          <a:p>
            <a:pPr fontAlgn="t"/>
            <a:r>
              <a:rPr lang="en-US" dirty="0" smtClean="0">
                <a:solidFill>
                  <a:schemeClr val="bg1"/>
                </a:solidFill>
              </a:rPr>
              <a:t>The </a:t>
            </a:r>
            <a:r>
              <a:rPr lang="en-US" dirty="0">
                <a:solidFill>
                  <a:schemeClr val="bg1"/>
                </a:solidFill>
              </a:rPr>
              <a:t>cost of meals are as follows:</a:t>
            </a:r>
          </a:p>
          <a:p>
            <a:pPr fontAlgn="t"/>
            <a:r>
              <a:rPr lang="en-US" b="1" dirty="0">
                <a:solidFill>
                  <a:schemeClr val="bg1"/>
                </a:solidFill>
              </a:rPr>
              <a:t>£</a:t>
            </a:r>
            <a:r>
              <a:rPr lang="en-US" b="1" dirty="0" smtClean="0">
                <a:solidFill>
                  <a:schemeClr val="bg1"/>
                </a:solidFill>
              </a:rPr>
              <a:t>2.70 </a:t>
            </a:r>
            <a:r>
              <a:rPr lang="en-US" b="1" dirty="0">
                <a:solidFill>
                  <a:schemeClr val="bg1"/>
                </a:solidFill>
              </a:rPr>
              <a:t>per day</a:t>
            </a:r>
            <a:endParaRPr lang="en-US" dirty="0">
              <a:solidFill>
                <a:schemeClr val="bg1"/>
              </a:solidFill>
            </a:endParaRPr>
          </a:p>
          <a:p>
            <a:pPr fontAlgn="t"/>
            <a:r>
              <a:rPr lang="en-US" b="1" dirty="0" smtClean="0">
                <a:solidFill>
                  <a:schemeClr val="bg1"/>
                </a:solidFill>
              </a:rPr>
              <a:t>£13.50per </a:t>
            </a:r>
            <a:r>
              <a:rPr lang="en-US" b="1" dirty="0">
                <a:solidFill>
                  <a:schemeClr val="bg1"/>
                </a:solidFill>
              </a:rPr>
              <a:t>week</a:t>
            </a:r>
          </a:p>
          <a:p>
            <a:pPr fontAlgn="t"/>
            <a:endParaRPr lang="en-US" b="1" dirty="0">
              <a:solidFill>
                <a:schemeClr val="bg1"/>
              </a:solidFill>
            </a:endParaRPr>
          </a:p>
          <a:p>
            <a:pPr fontAlgn="t"/>
            <a:r>
              <a:rPr lang="en-US" b="1" dirty="0">
                <a:solidFill>
                  <a:schemeClr val="bg1"/>
                </a:solidFill>
              </a:rPr>
              <a:t>Option of a hot </a:t>
            </a:r>
            <a:r>
              <a:rPr lang="en-US" b="1" dirty="0" smtClean="0">
                <a:solidFill>
                  <a:schemeClr val="bg1"/>
                </a:solidFill>
              </a:rPr>
              <a:t>meal, deli bar and jacket potatoes.</a:t>
            </a:r>
            <a:endParaRPr lang="en-US" b="1" dirty="0">
              <a:solidFill>
                <a:schemeClr val="bg1"/>
              </a:solidFill>
            </a:endParaRPr>
          </a:p>
          <a:p>
            <a:pPr fontAlgn="t"/>
            <a:endParaRPr lang="en-US" b="1" dirty="0">
              <a:solidFill>
                <a:schemeClr val="bg1"/>
              </a:solidFill>
            </a:endParaRPr>
          </a:p>
          <a:p>
            <a:pPr fontAlgn="t"/>
            <a:r>
              <a:rPr lang="en-US" b="1" dirty="0">
                <a:solidFill>
                  <a:schemeClr val="bg1"/>
                </a:solidFill>
              </a:rPr>
              <a:t>Children can bring their own packed </a:t>
            </a:r>
            <a:r>
              <a:rPr lang="en-US" b="1" dirty="0" smtClean="0">
                <a:solidFill>
                  <a:schemeClr val="bg1"/>
                </a:solidFill>
              </a:rPr>
              <a:t>lunch.</a:t>
            </a:r>
            <a:endParaRPr lang="en-US" dirty="0"/>
          </a:p>
          <a:p>
            <a:endParaRPr lang="en-GB" dirty="0"/>
          </a:p>
        </p:txBody>
      </p:sp>
    </p:spTree>
    <p:extLst>
      <p:ext uri="{BB962C8B-B14F-4D97-AF65-F5344CB8AC3E}">
        <p14:creationId xmlns:p14="http://schemas.microsoft.com/office/powerpoint/2010/main" val="48765906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anim calcmode="lin" valueType="num">
                                      <p:cBhvr>
                                        <p:cTn id="8" dur="7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75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750"/>
                                        <p:tgtEl>
                                          <p:spTgt spid="4">
                                            <p:txEl>
                                              <p:pRg st="1" end="1"/>
                                            </p:txEl>
                                          </p:spTgt>
                                        </p:tgtEl>
                                      </p:cBhvr>
                                    </p:animEffect>
                                    <p:anim calcmode="lin" valueType="num">
                                      <p:cBhvr>
                                        <p:cTn id="13" dur="75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75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750"/>
                                        <p:tgtEl>
                                          <p:spTgt spid="4">
                                            <p:txEl>
                                              <p:pRg st="2" end="2"/>
                                            </p:txEl>
                                          </p:spTgt>
                                        </p:tgtEl>
                                      </p:cBhvr>
                                    </p:animEffect>
                                    <p:anim calcmode="lin" valueType="num">
                                      <p:cBhvr>
                                        <p:cTn id="18" dur="75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75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750"/>
                                        <p:tgtEl>
                                          <p:spTgt spid="4">
                                            <p:txEl>
                                              <p:pRg st="4" end="4"/>
                                            </p:txEl>
                                          </p:spTgt>
                                        </p:tgtEl>
                                      </p:cBhvr>
                                    </p:animEffect>
                                    <p:anim calcmode="lin" valueType="num">
                                      <p:cBhvr>
                                        <p:cTn id="25" dur="75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6" dur="750" fill="hold"/>
                                        <p:tgtEl>
                                          <p:spTgt spid="4">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20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750"/>
                                        <p:tgtEl>
                                          <p:spTgt spid="4">
                                            <p:txEl>
                                              <p:pRg st="5" end="5"/>
                                            </p:txEl>
                                          </p:spTgt>
                                        </p:tgtEl>
                                      </p:cBhvr>
                                    </p:animEffect>
                                    <p:anim calcmode="lin" valueType="num">
                                      <p:cBhvr>
                                        <p:cTn id="30" dur="75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1" dur="750" fill="hold"/>
                                        <p:tgtEl>
                                          <p:spTgt spid="4">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600"/>
                                  </p:stCondLst>
                                  <p:childTnLst>
                                    <p:set>
                                      <p:cBhvr>
                                        <p:cTn id="33" dur="1" fill="hold">
                                          <p:stCondLst>
                                            <p:cond delay="0"/>
                                          </p:stCondLst>
                                        </p:cTn>
                                        <p:tgtEl>
                                          <p:spTgt spid="4">
                                            <p:txEl>
                                              <p:pRg st="7" end="7"/>
                                            </p:txEl>
                                          </p:spTgt>
                                        </p:tgtEl>
                                        <p:attrNameLst>
                                          <p:attrName>style.visibility</p:attrName>
                                        </p:attrNameLst>
                                      </p:cBhvr>
                                      <p:to>
                                        <p:strVal val="visible"/>
                                      </p:to>
                                    </p:set>
                                    <p:animEffect transition="in" filter="fade">
                                      <p:cBhvr>
                                        <p:cTn id="34" dur="750"/>
                                        <p:tgtEl>
                                          <p:spTgt spid="4">
                                            <p:txEl>
                                              <p:pRg st="7" end="7"/>
                                            </p:txEl>
                                          </p:spTgt>
                                        </p:tgtEl>
                                      </p:cBhvr>
                                    </p:animEffect>
                                    <p:anim calcmode="lin" valueType="num">
                                      <p:cBhvr>
                                        <p:cTn id="35" dur="75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6" dur="750" fill="hold"/>
                                        <p:tgtEl>
                                          <p:spTgt spid="4">
                                            <p:txEl>
                                              <p:pRg st="7" end="7"/>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800"/>
                                  </p:stCondLst>
                                  <p:childTnLst>
                                    <p:set>
                                      <p:cBhvr>
                                        <p:cTn id="38" dur="1" fill="hold">
                                          <p:stCondLst>
                                            <p:cond delay="0"/>
                                          </p:stCondLst>
                                        </p:cTn>
                                        <p:tgtEl>
                                          <p:spTgt spid="4">
                                            <p:txEl>
                                              <p:pRg st="8" end="8"/>
                                            </p:txEl>
                                          </p:spTgt>
                                        </p:tgtEl>
                                        <p:attrNameLst>
                                          <p:attrName>style.visibility</p:attrName>
                                        </p:attrNameLst>
                                      </p:cBhvr>
                                      <p:to>
                                        <p:strVal val="visible"/>
                                      </p:to>
                                    </p:set>
                                    <p:animEffect transition="in" filter="fade">
                                      <p:cBhvr>
                                        <p:cTn id="39" dur="750"/>
                                        <p:tgtEl>
                                          <p:spTgt spid="4">
                                            <p:txEl>
                                              <p:pRg st="8" end="8"/>
                                            </p:txEl>
                                          </p:spTgt>
                                        </p:tgtEl>
                                      </p:cBhvr>
                                    </p:animEffect>
                                    <p:anim calcmode="lin" valueType="num">
                                      <p:cBhvr>
                                        <p:cTn id="40" dur="75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1" dur="750" fill="hold"/>
                                        <p:tgtEl>
                                          <p:spTgt spid="4">
                                            <p:txEl>
                                              <p:pRg st="8" end="8"/>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000"/>
                                  </p:stCondLst>
                                  <p:childTnLst>
                                    <p:set>
                                      <p:cBhvr>
                                        <p:cTn id="43" dur="1" fill="hold">
                                          <p:stCondLst>
                                            <p:cond delay="0"/>
                                          </p:stCondLst>
                                        </p:cTn>
                                        <p:tgtEl>
                                          <p:spTgt spid="4">
                                            <p:txEl>
                                              <p:pRg st="10" end="10"/>
                                            </p:txEl>
                                          </p:spTgt>
                                        </p:tgtEl>
                                        <p:attrNameLst>
                                          <p:attrName>style.visibility</p:attrName>
                                        </p:attrNameLst>
                                      </p:cBhvr>
                                      <p:to>
                                        <p:strVal val="visible"/>
                                      </p:to>
                                    </p:set>
                                    <p:animEffect transition="in" filter="fade">
                                      <p:cBhvr>
                                        <p:cTn id="44" dur="750"/>
                                        <p:tgtEl>
                                          <p:spTgt spid="4">
                                            <p:txEl>
                                              <p:pRg st="10" end="10"/>
                                            </p:txEl>
                                          </p:spTgt>
                                        </p:tgtEl>
                                      </p:cBhvr>
                                    </p:animEffect>
                                    <p:anim calcmode="lin" valueType="num">
                                      <p:cBhvr>
                                        <p:cTn id="45" dur="75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46" dur="750" fill="hold"/>
                                        <p:tgtEl>
                                          <p:spTgt spid="4">
                                            <p:txEl>
                                              <p:pRg st="10" end="10"/>
                                            </p:tx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1000"/>
                                  </p:stCondLst>
                                  <p:childTnLst>
                                    <p:set>
                                      <p:cBhvr>
                                        <p:cTn id="48" dur="1" fill="hold">
                                          <p:stCondLst>
                                            <p:cond delay="0"/>
                                          </p:stCondLst>
                                        </p:cTn>
                                        <p:tgtEl>
                                          <p:spTgt spid="4">
                                            <p:txEl>
                                              <p:pRg st="11" end="11"/>
                                            </p:txEl>
                                          </p:spTgt>
                                        </p:tgtEl>
                                        <p:attrNameLst>
                                          <p:attrName>style.visibility</p:attrName>
                                        </p:attrNameLst>
                                      </p:cBhvr>
                                      <p:to>
                                        <p:strVal val="visible"/>
                                      </p:to>
                                    </p:set>
                                    <p:animEffect transition="in" filter="fade">
                                      <p:cBhvr>
                                        <p:cTn id="49" dur="750"/>
                                        <p:tgtEl>
                                          <p:spTgt spid="4">
                                            <p:txEl>
                                              <p:pRg st="11" end="11"/>
                                            </p:txEl>
                                          </p:spTgt>
                                        </p:tgtEl>
                                      </p:cBhvr>
                                    </p:animEffect>
                                    <p:anim calcmode="lin" valueType="num">
                                      <p:cBhvr>
                                        <p:cTn id="50" dur="75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51" dur="75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1000"/>
                                  </p:stCondLst>
                                  <p:childTnLst>
                                    <p:set>
                                      <p:cBhvr>
                                        <p:cTn id="55" dur="1" fill="hold">
                                          <p:stCondLst>
                                            <p:cond delay="0"/>
                                          </p:stCondLst>
                                        </p:cTn>
                                        <p:tgtEl>
                                          <p:spTgt spid="4">
                                            <p:txEl>
                                              <p:pRg st="12" end="12"/>
                                            </p:txEl>
                                          </p:spTgt>
                                        </p:tgtEl>
                                        <p:attrNameLst>
                                          <p:attrName>style.visibility</p:attrName>
                                        </p:attrNameLst>
                                      </p:cBhvr>
                                      <p:to>
                                        <p:strVal val="visible"/>
                                      </p:to>
                                    </p:set>
                                    <p:animEffect transition="in" filter="fade">
                                      <p:cBhvr>
                                        <p:cTn id="56" dur="750"/>
                                        <p:tgtEl>
                                          <p:spTgt spid="4">
                                            <p:txEl>
                                              <p:pRg st="12" end="12"/>
                                            </p:txEl>
                                          </p:spTgt>
                                        </p:tgtEl>
                                      </p:cBhvr>
                                    </p:animEffect>
                                    <p:anim calcmode="lin" valueType="num">
                                      <p:cBhvr>
                                        <p:cTn id="57" dur="75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58" dur="750" fill="hold"/>
                                        <p:tgtEl>
                                          <p:spTgt spid="4">
                                            <p:txEl>
                                              <p:pRg st="12" end="12"/>
                                            </p:txEl>
                                          </p:spTgt>
                                        </p:tgtEl>
                                        <p:attrNameLst>
                                          <p:attrName>ppt_y</p:attrName>
                                        </p:attrNameLst>
                                      </p:cBhvr>
                                      <p:tavLst>
                                        <p:tav tm="0">
                                          <p:val>
                                            <p:strVal val="#ppt_y+.1"/>
                                          </p:val>
                                        </p:tav>
                                        <p:tav tm="100000">
                                          <p:val>
                                            <p:strVal val="#ppt_y"/>
                                          </p:val>
                                        </p:tav>
                                      </p:tavLst>
                                    </p:anim>
                                  </p:childTnLst>
                                </p:cTn>
                              </p:par>
                              <p:par>
                                <p:cTn id="59" presetID="2" presetClass="entr" presetSubtype="8" decel="100000"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1500" fill="hold"/>
                                        <p:tgtEl>
                                          <p:spTgt spid="7"/>
                                        </p:tgtEl>
                                        <p:attrNameLst>
                                          <p:attrName>ppt_x</p:attrName>
                                        </p:attrNameLst>
                                      </p:cBhvr>
                                      <p:tavLst>
                                        <p:tav tm="0">
                                          <p:val>
                                            <p:strVal val="0-#ppt_w/2"/>
                                          </p:val>
                                        </p:tav>
                                        <p:tav tm="100000">
                                          <p:val>
                                            <p:strVal val="#ppt_x"/>
                                          </p:val>
                                        </p:tav>
                                      </p:tavLst>
                                    </p:anim>
                                    <p:anim calcmode="lin" valueType="num">
                                      <p:cBhvr additive="base">
                                        <p:cTn id="62" dur="150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8" decel="100000" fill="hold" grpId="0" nodeType="withEffect">
                                  <p:stCondLst>
                                    <p:cond delay="25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1500" fill="hold"/>
                                        <p:tgtEl>
                                          <p:spTgt spid="9"/>
                                        </p:tgtEl>
                                        <p:attrNameLst>
                                          <p:attrName>ppt_x</p:attrName>
                                        </p:attrNameLst>
                                      </p:cBhvr>
                                      <p:tavLst>
                                        <p:tav tm="0">
                                          <p:val>
                                            <p:strVal val="0-#ppt_w/2"/>
                                          </p:val>
                                        </p:tav>
                                        <p:tav tm="100000">
                                          <p:val>
                                            <p:strVal val="#ppt_x"/>
                                          </p:val>
                                        </p:tav>
                                      </p:tavLst>
                                    </p:anim>
                                    <p:anim calcmode="lin" valueType="num">
                                      <p:cBhvr additive="base">
                                        <p:cTn id="66" dur="1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a:extLst>
              <a:ext uri="{FF2B5EF4-FFF2-40B4-BE49-F238E27FC236}">
                <a16:creationId xmlns:a16="http://schemas.microsoft.com/office/drawing/2014/main" id="{82403543-1E4E-4DF5-84D5-9476A60A6263}"/>
              </a:ext>
            </a:extLst>
          </p:cNvPr>
          <p:cNvSpPr>
            <a:spLocks/>
          </p:cNvSpPr>
          <p:nvPr/>
        </p:nvSpPr>
        <p:spPr bwMode="auto">
          <a:xfrm>
            <a:off x="4029075" y="3175"/>
            <a:ext cx="5060950" cy="4567310"/>
          </a:xfrm>
          <a:custGeom>
            <a:avLst/>
            <a:gdLst>
              <a:gd name="T0" fmla="*/ 3188 w 3188"/>
              <a:gd name="T1" fmla="*/ 1924 h 3262"/>
              <a:gd name="T2" fmla="*/ 2250 w 3188"/>
              <a:gd name="T3" fmla="*/ 2772 h 3262"/>
              <a:gd name="T4" fmla="*/ 2358 w 3188"/>
              <a:gd name="T5" fmla="*/ 1500 h 3262"/>
              <a:gd name="T6" fmla="*/ 780 w 3188"/>
              <a:gd name="T7" fmla="*/ 852 h 3262"/>
              <a:gd name="T8" fmla="*/ 0 w 3188"/>
              <a:gd name="T9" fmla="*/ 0 h 3262"/>
              <a:gd name="T10" fmla="*/ 2623 w 3188"/>
              <a:gd name="T11" fmla="*/ 0 h 3262"/>
              <a:gd name="T12" fmla="*/ 2892 w 3188"/>
              <a:gd name="T13" fmla="*/ 180 h 3262"/>
              <a:gd name="T14" fmla="*/ 3188 w 3188"/>
              <a:gd name="T15" fmla="*/ 1924 h 3262"/>
              <a:gd name="connsiteX0" fmla="*/ 10000 w 10000"/>
              <a:gd name="connsiteY0" fmla="*/ 5898 h 8828"/>
              <a:gd name="connsiteX1" fmla="*/ 7058 w 10000"/>
              <a:gd name="connsiteY1" fmla="*/ 8498 h 8828"/>
              <a:gd name="connsiteX2" fmla="*/ 7396 w 10000"/>
              <a:gd name="connsiteY2" fmla="*/ 4598 h 8828"/>
              <a:gd name="connsiteX3" fmla="*/ 2447 w 10000"/>
              <a:gd name="connsiteY3" fmla="*/ 2612 h 8828"/>
              <a:gd name="connsiteX4" fmla="*/ 0 w 10000"/>
              <a:gd name="connsiteY4" fmla="*/ 0 h 8828"/>
              <a:gd name="connsiteX5" fmla="*/ 8228 w 10000"/>
              <a:gd name="connsiteY5" fmla="*/ 0 h 8828"/>
              <a:gd name="connsiteX6" fmla="*/ 9072 w 10000"/>
              <a:gd name="connsiteY6" fmla="*/ 552 h 8828"/>
              <a:gd name="connsiteX7" fmla="*/ 10000 w 10000"/>
              <a:gd name="connsiteY7" fmla="*/ 5898 h 8828"/>
              <a:gd name="connsiteX0" fmla="*/ 10000 w 10000"/>
              <a:gd name="connsiteY0" fmla="*/ 6681 h 10000"/>
              <a:gd name="connsiteX1" fmla="*/ 7058 w 10000"/>
              <a:gd name="connsiteY1" fmla="*/ 9626 h 10000"/>
              <a:gd name="connsiteX2" fmla="*/ 7396 w 10000"/>
              <a:gd name="connsiteY2" fmla="*/ 5208 h 10000"/>
              <a:gd name="connsiteX3" fmla="*/ 2447 w 10000"/>
              <a:gd name="connsiteY3" fmla="*/ 2959 h 10000"/>
              <a:gd name="connsiteX4" fmla="*/ 0 w 10000"/>
              <a:gd name="connsiteY4" fmla="*/ 0 h 10000"/>
              <a:gd name="connsiteX5" fmla="*/ 8228 w 10000"/>
              <a:gd name="connsiteY5" fmla="*/ 0 h 10000"/>
              <a:gd name="connsiteX6" fmla="*/ 9072 w 10000"/>
              <a:gd name="connsiteY6" fmla="*/ 625 h 10000"/>
              <a:gd name="connsiteX7" fmla="*/ 10000 w 10000"/>
              <a:gd name="connsiteY7" fmla="*/ 6681 h 10000"/>
              <a:gd name="connsiteX0" fmla="*/ 10000 w 10000"/>
              <a:gd name="connsiteY0" fmla="*/ 6681 h 10000"/>
              <a:gd name="connsiteX1" fmla="*/ 7058 w 10000"/>
              <a:gd name="connsiteY1" fmla="*/ 9626 h 10000"/>
              <a:gd name="connsiteX2" fmla="*/ 7396 w 10000"/>
              <a:gd name="connsiteY2" fmla="*/ 5208 h 10000"/>
              <a:gd name="connsiteX3" fmla="*/ 2447 w 10000"/>
              <a:gd name="connsiteY3" fmla="*/ 2959 h 10000"/>
              <a:gd name="connsiteX4" fmla="*/ 0 w 10000"/>
              <a:gd name="connsiteY4" fmla="*/ 0 h 10000"/>
              <a:gd name="connsiteX5" fmla="*/ 8228 w 10000"/>
              <a:gd name="connsiteY5" fmla="*/ 0 h 10000"/>
              <a:gd name="connsiteX6" fmla="*/ 9072 w 10000"/>
              <a:gd name="connsiteY6" fmla="*/ 625 h 10000"/>
              <a:gd name="connsiteX7" fmla="*/ 10000 w 10000"/>
              <a:gd name="connsiteY7" fmla="*/ 6681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00" h="10000">
                <a:moveTo>
                  <a:pt x="10000" y="6681"/>
                </a:moveTo>
                <a:cubicBezTo>
                  <a:pt x="10000" y="6681"/>
                  <a:pt x="6195" y="11328"/>
                  <a:pt x="7058" y="9626"/>
                </a:cubicBezTo>
                <a:cubicBezTo>
                  <a:pt x="8074" y="7626"/>
                  <a:pt x="8261" y="6231"/>
                  <a:pt x="7396" y="5208"/>
                </a:cubicBezTo>
                <a:cubicBezTo>
                  <a:pt x="6570" y="4231"/>
                  <a:pt x="4950" y="3855"/>
                  <a:pt x="2447" y="2959"/>
                </a:cubicBezTo>
                <a:cubicBezTo>
                  <a:pt x="1079" y="2469"/>
                  <a:pt x="367" y="1195"/>
                  <a:pt x="0" y="0"/>
                </a:cubicBezTo>
                <a:lnTo>
                  <a:pt x="8228" y="0"/>
                </a:lnTo>
                <a:lnTo>
                  <a:pt x="9072" y="625"/>
                </a:lnTo>
                <a:lnTo>
                  <a:pt x="10000" y="6681"/>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5" name="Freeform 7">
            <a:extLst>
              <a:ext uri="{FF2B5EF4-FFF2-40B4-BE49-F238E27FC236}">
                <a16:creationId xmlns:a16="http://schemas.microsoft.com/office/drawing/2014/main" id="{157C0CBF-6993-4AC2-8766-FDAF3AEDDA0C}"/>
              </a:ext>
            </a:extLst>
          </p:cNvPr>
          <p:cNvSpPr>
            <a:spLocks/>
          </p:cNvSpPr>
          <p:nvPr/>
        </p:nvSpPr>
        <p:spPr bwMode="auto">
          <a:xfrm>
            <a:off x="0" y="3279775"/>
            <a:ext cx="1719263"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04F140A6-3C9B-49AA-9FE7-BDFF8FCCFC42}"/>
              </a:ext>
            </a:extLst>
          </p:cNvPr>
          <p:cNvSpPr txBox="1"/>
          <p:nvPr/>
        </p:nvSpPr>
        <p:spPr>
          <a:xfrm>
            <a:off x="217037" y="214818"/>
            <a:ext cx="3627176" cy="6063198"/>
          </a:xfrm>
          <a:prstGeom prst="rect">
            <a:avLst/>
          </a:prstGeom>
          <a:noFill/>
        </p:spPr>
        <p:txBody>
          <a:bodyPr wrap="square" rtlCol="0">
            <a:spAutoFit/>
          </a:bodyPr>
          <a:lstStyle/>
          <a:p>
            <a:r>
              <a:rPr lang="en-US" sz="2800" u="sng" dirty="0">
                <a:solidFill>
                  <a:schemeClr val="bg1"/>
                </a:solidFill>
                <a:latin typeface="+mj-lt"/>
              </a:rPr>
              <a:t>Uniform</a:t>
            </a:r>
          </a:p>
          <a:p>
            <a:endParaRPr lang="en-US" dirty="0">
              <a:solidFill>
                <a:schemeClr val="bg1"/>
              </a:solidFill>
              <a:latin typeface="+mj-lt"/>
            </a:endParaRPr>
          </a:p>
          <a:p>
            <a:pPr fontAlgn="t"/>
            <a:r>
              <a:rPr lang="en-US" dirty="0">
                <a:solidFill>
                  <a:schemeClr val="bg1"/>
                </a:solidFill>
              </a:rPr>
              <a:t>Grey or Black skirt / pinafore</a:t>
            </a:r>
          </a:p>
          <a:p>
            <a:pPr fontAlgn="t"/>
            <a:r>
              <a:rPr lang="en-US" dirty="0">
                <a:solidFill>
                  <a:schemeClr val="bg1"/>
                </a:solidFill>
              </a:rPr>
              <a:t>Grey or Black trousers</a:t>
            </a:r>
          </a:p>
          <a:p>
            <a:pPr fontAlgn="t"/>
            <a:endParaRPr lang="en-US" dirty="0">
              <a:solidFill>
                <a:schemeClr val="bg1"/>
              </a:solidFill>
            </a:endParaRPr>
          </a:p>
          <a:p>
            <a:pPr fontAlgn="t"/>
            <a:r>
              <a:rPr lang="en-US" dirty="0">
                <a:solidFill>
                  <a:schemeClr val="bg1"/>
                </a:solidFill>
              </a:rPr>
              <a:t>White polo shirt</a:t>
            </a:r>
          </a:p>
          <a:p>
            <a:pPr fontAlgn="t"/>
            <a:endParaRPr lang="en-US" dirty="0">
              <a:solidFill>
                <a:schemeClr val="bg1"/>
              </a:solidFill>
            </a:endParaRPr>
          </a:p>
          <a:p>
            <a:pPr fontAlgn="t"/>
            <a:r>
              <a:rPr lang="en-US" dirty="0">
                <a:solidFill>
                  <a:schemeClr val="bg1"/>
                </a:solidFill>
              </a:rPr>
              <a:t>Red sweatshirt / cardigan</a:t>
            </a:r>
          </a:p>
          <a:p>
            <a:pPr fontAlgn="t"/>
            <a:endParaRPr lang="en-US" dirty="0">
              <a:solidFill>
                <a:schemeClr val="bg1"/>
              </a:solidFill>
            </a:endParaRPr>
          </a:p>
          <a:p>
            <a:pPr fontAlgn="t"/>
            <a:r>
              <a:rPr lang="en-US" dirty="0">
                <a:solidFill>
                  <a:schemeClr val="bg1"/>
                </a:solidFill>
              </a:rPr>
              <a:t>Dark flat sensible shoes, black trainers</a:t>
            </a:r>
          </a:p>
          <a:p>
            <a:pPr fontAlgn="t"/>
            <a:endParaRPr lang="en-US" dirty="0">
              <a:solidFill>
                <a:schemeClr val="bg1"/>
              </a:solidFill>
            </a:endParaRPr>
          </a:p>
          <a:p>
            <a:pPr fontAlgn="t"/>
            <a:r>
              <a:rPr lang="en-US" b="1" dirty="0">
                <a:solidFill>
                  <a:schemeClr val="bg1"/>
                </a:solidFill>
              </a:rPr>
              <a:t>Summer Term alternatives </a:t>
            </a:r>
            <a:r>
              <a:rPr lang="en-US" dirty="0">
                <a:solidFill>
                  <a:schemeClr val="bg1"/>
                </a:solidFill>
              </a:rPr>
              <a:t>or as above:</a:t>
            </a:r>
          </a:p>
          <a:p>
            <a:pPr fontAlgn="t"/>
            <a:endParaRPr lang="en-US" dirty="0">
              <a:solidFill>
                <a:schemeClr val="bg1"/>
              </a:solidFill>
            </a:endParaRPr>
          </a:p>
          <a:p>
            <a:pPr fontAlgn="t"/>
            <a:r>
              <a:rPr lang="en-US" dirty="0">
                <a:solidFill>
                  <a:schemeClr val="bg1"/>
                </a:solidFill>
              </a:rPr>
              <a:t>Red / white checked dresses</a:t>
            </a:r>
          </a:p>
          <a:p>
            <a:pPr fontAlgn="t"/>
            <a:r>
              <a:rPr lang="en-US" dirty="0">
                <a:solidFill>
                  <a:schemeClr val="bg1"/>
                </a:solidFill>
              </a:rPr>
              <a:t>Grey or Black school shorts</a:t>
            </a:r>
          </a:p>
          <a:p>
            <a:endParaRPr lang="en-US" dirty="0">
              <a:solidFill>
                <a:schemeClr val="bg1"/>
              </a:solidFill>
            </a:endParaRPr>
          </a:p>
          <a:p>
            <a:r>
              <a:rPr lang="en-US" dirty="0">
                <a:solidFill>
                  <a:schemeClr val="bg1"/>
                </a:solidFill>
              </a:rPr>
              <a:t>Earrings- one pair of studs, no hoops</a:t>
            </a:r>
          </a:p>
          <a:p>
            <a:r>
              <a:rPr lang="en-US" dirty="0">
                <a:solidFill>
                  <a:schemeClr val="bg1"/>
                </a:solidFill>
              </a:rPr>
              <a:t/>
            </a:r>
            <a:br>
              <a:rPr lang="en-US" dirty="0">
                <a:solidFill>
                  <a:schemeClr val="bg1"/>
                </a:solidFill>
              </a:rPr>
            </a:br>
            <a:endParaRPr lang="en-US" dirty="0">
              <a:solidFill>
                <a:schemeClr val="bg1"/>
              </a:solidFill>
              <a:latin typeface="+mj-lt"/>
            </a:endParaRPr>
          </a:p>
        </p:txBody>
      </p:sp>
      <p:pic>
        <p:nvPicPr>
          <p:cNvPr id="18" name="Picture Placeholder 17">
            <a:extLst>
              <a:ext uri="{FF2B5EF4-FFF2-40B4-BE49-F238E27FC236}">
                <a16:creationId xmlns:a16="http://schemas.microsoft.com/office/drawing/2014/main" id="{E02285FC-7917-406E-9B50-48E92050B18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7652" r="17652"/>
          <a:stretch>
            <a:fillRect/>
          </a:stretch>
        </p:blipFill>
        <p:spPr/>
      </p:pic>
      <p:pic>
        <p:nvPicPr>
          <p:cNvPr id="9" name="Picture 8">
            <a:extLst>
              <a:ext uri="{FF2B5EF4-FFF2-40B4-BE49-F238E27FC236}">
                <a16:creationId xmlns:a16="http://schemas.microsoft.com/office/drawing/2014/main" id="{75DD4E19-3B31-4A87-A659-A52FCB2B1694}"/>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
        <p:nvSpPr>
          <p:cNvPr id="13" name="TextBox 12">
            <a:extLst>
              <a:ext uri="{FF2B5EF4-FFF2-40B4-BE49-F238E27FC236}">
                <a16:creationId xmlns:a16="http://schemas.microsoft.com/office/drawing/2014/main" id="{2B77F662-5296-4418-8490-9FC15E6738DE}"/>
              </a:ext>
            </a:extLst>
          </p:cNvPr>
          <p:cNvSpPr txBox="1"/>
          <p:nvPr/>
        </p:nvSpPr>
        <p:spPr>
          <a:xfrm>
            <a:off x="4156789" y="2693048"/>
            <a:ext cx="2976466" cy="4308872"/>
          </a:xfrm>
          <a:prstGeom prst="rect">
            <a:avLst/>
          </a:prstGeom>
          <a:noFill/>
        </p:spPr>
        <p:txBody>
          <a:bodyPr wrap="square" rtlCol="0">
            <a:spAutoFit/>
          </a:bodyPr>
          <a:lstStyle/>
          <a:p>
            <a:r>
              <a:rPr lang="en-US" sz="2000" u="sng" dirty="0">
                <a:solidFill>
                  <a:schemeClr val="bg1"/>
                </a:solidFill>
                <a:latin typeface="+mj-lt"/>
              </a:rPr>
              <a:t>Mobile Phones</a:t>
            </a:r>
          </a:p>
          <a:p>
            <a:endParaRPr lang="en-US" sz="2000" u="sng" dirty="0">
              <a:solidFill>
                <a:schemeClr val="bg1"/>
              </a:solidFill>
              <a:latin typeface="+mj-lt"/>
            </a:endParaRPr>
          </a:p>
          <a:p>
            <a:r>
              <a:rPr lang="en-US" dirty="0">
                <a:solidFill>
                  <a:schemeClr val="bg1"/>
                </a:solidFill>
                <a:latin typeface="+mj-lt"/>
              </a:rPr>
              <a:t>New Government guidelines state that mobile phones should not be brought into school unless absolutely necessary. If your child must have a phone in </a:t>
            </a:r>
            <a:r>
              <a:rPr lang="en-US" dirty="0" smtClean="0">
                <a:solidFill>
                  <a:schemeClr val="bg1"/>
                </a:solidFill>
                <a:latin typeface="+mj-lt"/>
              </a:rPr>
              <a:t>school, parent/</a:t>
            </a:r>
            <a:r>
              <a:rPr lang="en-US" dirty="0" err="1" smtClean="0">
                <a:solidFill>
                  <a:schemeClr val="bg1"/>
                </a:solidFill>
                <a:latin typeface="+mj-lt"/>
              </a:rPr>
              <a:t>carers</a:t>
            </a:r>
            <a:r>
              <a:rPr lang="en-US" dirty="0" smtClean="0">
                <a:solidFill>
                  <a:schemeClr val="bg1"/>
                </a:solidFill>
                <a:latin typeface="+mj-lt"/>
              </a:rPr>
              <a:t>, must </a:t>
            </a:r>
            <a:r>
              <a:rPr lang="en-US" dirty="0">
                <a:solidFill>
                  <a:schemeClr val="bg1"/>
                </a:solidFill>
                <a:latin typeface="+mj-lt"/>
              </a:rPr>
              <a:t>complete a form which is available from the school office.</a:t>
            </a:r>
          </a:p>
          <a:p>
            <a:r>
              <a:rPr lang="en-US" dirty="0">
                <a:solidFill>
                  <a:schemeClr val="bg1"/>
                </a:solidFill>
              </a:rPr>
              <a:t/>
            </a:r>
            <a:br>
              <a:rPr lang="en-US" dirty="0">
                <a:solidFill>
                  <a:schemeClr val="bg1"/>
                </a:solidFill>
              </a:rPr>
            </a:br>
            <a:endParaRPr lang="en-US" dirty="0">
              <a:solidFill>
                <a:schemeClr val="bg1"/>
              </a:solidFill>
              <a:latin typeface="+mj-lt"/>
            </a:endParaRPr>
          </a:p>
        </p:txBody>
      </p:sp>
    </p:spTree>
    <p:extLst>
      <p:ext uri="{BB962C8B-B14F-4D97-AF65-F5344CB8AC3E}">
        <p14:creationId xmlns:p14="http://schemas.microsoft.com/office/powerpoint/2010/main" val="42105094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5E8D1A13-EEAD-40C2-B5E8-8D9DD5E5629B}"/>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t="25959" b="8509"/>
          <a:stretch/>
        </p:blipFill>
        <p:spPr>
          <a:xfrm>
            <a:off x="0" y="3235"/>
            <a:ext cx="9887699" cy="4860071"/>
          </a:xfrm>
        </p:spPr>
      </p:pic>
      <p:sp>
        <p:nvSpPr>
          <p:cNvPr id="2" name="Slide Number Placeholder 1">
            <a:extLst>
              <a:ext uri="{FF2B5EF4-FFF2-40B4-BE49-F238E27FC236}">
                <a16:creationId xmlns:a16="http://schemas.microsoft.com/office/drawing/2014/main" id="{B9495D51-AF37-4D3F-8045-6BBFDB8BC59F}"/>
              </a:ext>
            </a:extLst>
          </p:cNvPr>
          <p:cNvSpPr>
            <a:spLocks noGrp="1"/>
          </p:cNvSpPr>
          <p:nvPr>
            <p:ph type="sldNum" sz="quarter" idx="12"/>
          </p:nvPr>
        </p:nvSpPr>
        <p:spPr/>
        <p:txBody>
          <a:bodyPr/>
          <a:lstStyle/>
          <a:p>
            <a:fld id="{C05E74F7-3300-457A-B626-DF17756E4C0D}" type="slidenum">
              <a:rPr lang="en-US" smtClean="0"/>
              <a:pPr/>
              <a:t>5</a:t>
            </a:fld>
            <a:endParaRPr lang="en-US" dirty="0"/>
          </a:p>
        </p:txBody>
      </p:sp>
      <p:sp>
        <p:nvSpPr>
          <p:cNvPr id="5" name="Freeform 6">
            <a:extLst>
              <a:ext uri="{FF2B5EF4-FFF2-40B4-BE49-F238E27FC236}">
                <a16:creationId xmlns:a16="http://schemas.microsoft.com/office/drawing/2014/main" id="{116660AE-2CD4-46AA-86E1-E70BA5AF1229}"/>
              </a:ext>
            </a:extLst>
          </p:cNvPr>
          <p:cNvSpPr>
            <a:spLocks/>
          </p:cNvSpPr>
          <p:nvPr/>
        </p:nvSpPr>
        <p:spPr bwMode="auto">
          <a:xfrm>
            <a:off x="0" y="0"/>
            <a:ext cx="2522590" cy="1235763"/>
          </a:xfrm>
          <a:custGeom>
            <a:avLst/>
            <a:gdLst>
              <a:gd name="T0" fmla="*/ 1619 w 1619"/>
              <a:gd name="T1" fmla="*/ 0 h 794"/>
              <a:gd name="T2" fmla="*/ 860 w 1619"/>
              <a:gd name="T3" fmla="*/ 572 h 794"/>
              <a:gd name="T4" fmla="*/ 0 w 1619"/>
              <a:gd name="T5" fmla="*/ 794 h 794"/>
              <a:gd name="T6" fmla="*/ 0 w 1619"/>
              <a:gd name="T7" fmla="*/ 0 h 794"/>
              <a:gd name="T8" fmla="*/ 1619 w 1619"/>
              <a:gd name="T9" fmla="*/ 0 h 794"/>
            </a:gdLst>
            <a:ahLst/>
            <a:cxnLst>
              <a:cxn ang="0">
                <a:pos x="T0" y="T1"/>
              </a:cxn>
              <a:cxn ang="0">
                <a:pos x="T2" y="T3"/>
              </a:cxn>
              <a:cxn ang="0">
                <a:pos x="T4" y="T5"/>
              </a:cxn>
              <a:cxn ang="0">
                <a:pos x="T6" y="T7"/>
              </a:cxn>
              <a:cxn ang="0">
                <a:pos x="T8" y="T9"/>
              </a:cxn>
            </a:cxnLst>
            <a:rect l="0" t="0" r="r" b="b"/>
            <a:pathLst>
              <a:path w="1619" h="794">
                <a:moveTo>
                  <a:pt x="1619" y="0"/>
                </a:moveTo>
                <a:cubicBezTo>
                  <a:pt x="1497" y="269"/>
                  <a:pt x="1300" y="495"/>
                  <a:pt x="860" y="572"/>
                </a:cubicBezTo>
                <a:cubicBezTo>
                  <a:pt x="456" y="643"/>
                  <a:pt x="192" y="696"/>
                  <a:pt x="0" y="794"/>
                </a:cubicBezTo>
                <a:cubicBezTo>
                  <a:pt x="0" y="0"/>
                  <a:pt x="0" y="0"/>
                  <a:pt x="0" y="0"/>
                </a:cubicBezTo>
                <a:lnTo>
                  <a:pt x="1619" y="0"/>
                </a:ln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FE218D5A-23C5-4180-91D0-D507CB2AD24B}"/>
              </a:ext>
            </a:extLst>
          </p:cNvPr>
          <p:cNvSpPr txBox="1"/>
          <p:nvPr/>
        </p:nvSpPr>
        <p:spPr>
          <a:xfrm>
            <a:off x="8334350" y="1092009"/>
            <a:ext cx="3591522" cy="2123658"/>
          </a:xfrm>
          <a:prstGeom prst="rect">
            <a:avLst/>
          </a:prstGeom>
          <a:noFill/>
        </p:spPr>
        <p:txBody>
          <a:bodyPr wrap="square" rtlCol="0">
            <a:spAutoFit/>
          </a:bodyPr>
          <a:lstStyle/>
          <a:p>
            <a:pPr algn="r"/>
            <a:r>
              <a:rPr lang="en-US" sz="2400" u="sng" dirty="0" smtClean="0">
                <a:solidFill>
                  <a:schemeClr val="bg1"/>
                </a:solidFill>
                <a:latin typeface="+mj-lt"/>
              </a:rPr>
              <a:t>Reading</a:t>
            </a:r>
          </a:p>
          <a:p>
            <a:pPr algn="r"/>
            <a:r>
              <a:rPr lang="en-US" dirty="0" smtClean="0">
                <a:solidFill>
                  <a:schemeClr val="bg1"/>
                </a:solidFill>
                <a:latin typeface="+mj-lt"/>
              </a:rPr>
              <a:t>Changing Books</a:t>
            </a:r>
          </a:p>
          <a:p>
            <a:pPr algn="r"/>
            <a:r>
              <a:rPr lang="en-US" dirty="0" smtClean="0">
                <a:solidFill>
                  <a:schemeClr val="bg1"/>
                </a:solidFill>
                <a:latin typeface="+mj-lt"/>
              </a:rPr>
              <a:t>Reading Records</a:t>
            </a:r>
          </a:p>
          <a:p>
            <a:pPr algn="r"/>
            <a:r>
              <a:rPr lang="en-US" dirty="0" smtClean="0">
                <a:solidFill>
                  <a:schemeClr val="bg1"/>
                </a:solidFill>
                <a:latin typeface="+mj-lt"/>
              </a:rPr>
              <a:t>School Library choices </a:t>
            </a:r>
          </a:p>
          <a:p>
            <a:pPr algn="r"/>
            <a:r>
              <a:rPr lang="en-US" dirty="0" smtClean="0">
                <a:solidFill>
                  <a:schemeClr val="bg1"/>
                </a:solidFill>
                <a:latin typeface="+mj-lt"/>
              </a:rPr>
              <a:t>Guided reading in class</a:t>
            </a:r>
          </a:p>
          <a:p>
            <a:pPr algn="r"/>
            <a:r>
              <a:rPr lang="en-US" dirty="0" smtClean="0">
                <a:solidFill>
                  <a:schemeClr val="bg1"/>
                </a:solidFill>
                <a:latin typeface="+mj-lt"/>
              </a:rPr>
              <a:t>Independent reading in class</a:t>
            </a:r>
          </a:p>
          <a:p>
            <a:pPr algn="r"/>
            <a:endParaRPr lang="en-US" dirty="0">
              <a:solidFill>
                <a:schemeClr val="bg1"/>
              </a:solidFill>
              <a:latin typeface="+mj-lt"/>
            </a:endParaRPr>
          </a:p>
        </p:txBody>
      </p:sp>
      <p:pic>
        <p:nvPicPr>
          <p:cNvPr id="14" name="Picture 13">
            <a:extLst>
              <a:ext uri="{FF2B5EF4-FFF2-40B4-BE49-F238E27FC236}">
                <a16:creationId xmlns:a16="http://schemas.microsoft.com/office/drawing/2014/main" id="{52F916FC-4D7C-482E-93A2-1987BA35DF96}"/>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045851"/>
            <a:ext cx="606375" cy="706718"/>
          </a:xfrm>
          <a:prstGeom prst="rect">
            <a:avLst/>
          </a:prstGeom>
          <a:noFill/>
        </p:spPr>
      </p:pic>
      <p:pic>
        <p:nvPicPr>
          <p:cNvPr id="12" name="Picture 11">
            <a:extLst>
              <a:ext uri="{FF2B5EF4-FFF2-40B4-BE49-F238E27FC236}">
                <a16:creationId xmlns:a16="http://schemas.microsoft.com/office/drawing/2014/main" id="{0FE3A61E-51FB-4551-9D86-8FA29DF3076D}"/>
              </a:ext>
            </a:extLst>
          </p:cNvPr>
          <p:cNvPicPr>
            <a:picLocks noChangeAspect="1"/>
          </p:cNvPicPr>
          <p:nvPr/>
        </p:nvPicPr>
        <p:blipFill rotWithShape="1">
          <a:blip r:embed="rId5"/>
          <a:srcRect l="14924" t="26531" r="15740" b="9660"/>
          <a:stretch/>
        </p:blipFill>
        <p:spPr>
          <a:xfrm>
            <a:off x="393441" y="3820572"/>
            <a:ext cx="5334000" cy="2761200"/>
          </a:xfrm>
          <a:prstGeom prst="rect">
            <a:avLst/>
          </a:prstGeom>
        </p:spPr>
      </p:pic>
      <p:sp>
        <p:nvSpPr>
          <p:cNvPr id="18" name="TextBox 17">
            <a:extLst>
              <a:ext uri="{FF2B5EF4-FFF2-40B4-BE49-F238E27FC236}">
                <a16:creationId xmlns:a16="http://schemas.microsoft.com/office/drawing/2014/main" id="{37FB6CD6-7AF4-49D2-BC8D-0111112C07E6}"/>
              </a:ext>
            </a:extLst>
          </p:cNvPr>
          <p:cNvSpPr txBox="1"/>
          <p:nvPr/>
        </p:nvSpPr>
        <p:spPr>
          <a:xfrm>
            <a:off x="5769397" y="3350118"/>
            <a:ext cx="6198431" cy="3231654"/>
          </a:xfrm>
          <a:prstGeom prst="rect">
            <a:avLst/>
          </a:prstGeom>
          <a:noFill/>
        </p:spPr>
        <p:txBody>
          <a:bodyPr wrap="square" rtlCol="0">
            <a:spAutoFit/>
          </a:bodyPr>
          <a:lstStyle/>
          <a:p>
            <a:r>
              <a:rPr lang="en-US" sz="2400" u="sng" dirty="0" smtClean="0">
                <a:solidFill>
                  <a:schemeClr val="bg1"/>
                </a:solidFill>
                <a:latin typeface="+mj-lt"/>
              </a:rPr>
              <a:t>Homework-</a:t>
            </a:r>
            <a:r>
              <a:rPr lang="en-US" dirty="0" smtClean="0">
                <a:solidFill>
                  <a:schemeClr val="bg1"/>
                </a:solidFill>
                <a:latin typeface="+mj-lt"/>
              </a:rPr>
              <a:t>Set </a:t>
            </a:r>
            <a:r>
              <a:rPr lang="en-US" dirty="0">
                <a:solidFill>
                  <a:schemeClr val="bg1"/>
                </a:solidFill>
                <a:latin typeface="+mj-lt"/>
              </a:rPr>
              <a:t>on Friday…collected on </a:t>
            </a:r>
            <a:r>
              <a:rPr lang="en-US" dirty="0" smtClean="0">
                <a:solidFill>
                  <a:schemeClr val="bg1"/>
                </a:solidFill>
                <a:latin typeface="+mj-lt"/>
              </a:rPr>
              <a:t>Thursday</a:t>
            </a:r>
            <a:endParaRPr lang="en-US" dirty="0">
              <a:solidFill>
                <a:schemeClr val="bg1"/>
              </a:solidFill>
              <a:latin typeface="+mj-lt"/>
            </a:endParaRPr>
          </a:p>
          <a:p>
            <a:endParaRPr lang="en-US" dirty="0">
              <a:solidFill>
                <a:schemeClr val="bg1"/>
              </a:solidFill>
              <a:latin typeface="+mj-lt"/>
            </a:endParaRPr>
          </a:p>
          <a:p>
            <a:r>
              <a:rPr lang="en-US" b="1" u="sng" dirty="0" smtClean="0">
                <a:solidFill>
                  <a:schemeClr val="bg1"/>
                </a:solidFill>
                <a:latin typeface="+mj-lt"/>
              </a:rPr>
              <a:t>English</a:t>
            </a:r>
            <a:r>
              <a:rPr lang="en-US" dirty="0" smtClean="0">
                <a:solidFill>
                  <a:schemeClr val="bg1"/>
                </a:solidFill>
                <a:latin typeface="+mj-lt"/>
              </a:rPr>
              <a:t> (comprehension task, EPGs, research, note making) </a:t>
            </a:r>
            <a:endParaRPr lang="en-US" dirty="0">
              <a:solidFill>
                <a:schemeClr val="bg1"/>
              </a:solidFill>
              <a:latin typeface="+mj-lt"/>
            </a:endParaRPr>
          </a:p>
          <a:p>
            <a:r>
              <a:rPr lang="en-US" b="1" u="sng" dirty="0" err="1" smtClean="0">
                <a:solidFill>
                  <a:schemeClr val="bg1"/>
                </a:solidFill>
                <a:latin typeface="+mj-lt"/>
              </a:rPr>
              <a:t>Maths</a:t>
            </a:r>
            <a:r>
              <a:rPr lang="en-US" dirty="0" smtClean="0">
                <a:solidFill>
                  <a:schemeClr val="bg1"/>
                </a:solidFill>
                <a:latin typeface="+mj-lt"/>
              </a:rPr>
              <a:t> (basic recall, SATs style questions, recapping the current learning objective in class)</a:t>
            </a:r>
            <a:endParaRPr lang="en-US" dirty="0">
              <a:solidFill>
                <a:schemeClr val="bg1"/>
              </a:solidFill>
              <a:latin typeface="+mj-lt"/>
            </a:endParaRPr>
          </a:p>
          <a:p>
            <a:r>
              <a:rPr lang="en-US" b="1" u="sng" dirty="0" smtClean="0">
                <a:solidFill>
                  <a:schemeClr val="bg1"/>
                </a:solidFill>
                <a:latin typeface="+mj-lt"/>
              </a:rPr>
              <a:t>Reading</a:t>
            </a:r>
            <a:r>
              <a:rPr lang="en-US" dirty="0" smtClean="0">
                <a:solidFill>
                  <a:schemeClr val="bg1"/>
                </a:solidFill>
                <a:latin typeface="+mj-lt"/>
              </a:rPr>
              <a:t> (minimum 4 x per week-aloud/independently at home)</a:t>
            </a:r>
            <a:endParaRPr lang="en-US" dirty="0">
              <a:solidFill>
                <a:schemeClr val="bg1"/>
              </a:solidFill>
              <a:latin typeface="+mj-lt"/>
            </a:endParaRPr>
          </a:p>
          <a:p>
            <a:r>
              <a:rPr lang="en-US" b="1" u="sng" dirty="0">
                <a:solidFill>
                  <a:schemeClr val="bg1"/>
                </a:solidFill>
                <a:latin typeface="+mj-lt"/>
              </a:rPr>
              <a:t>Times </a:t>
            </a:r>
            <a:r>
              <a:rPr lang="en-US" b="1" u="sng" dirty="0" smtClean="0">
                <a:solidFill>
                  <a:schemeClr val="bg1"/>
                </a:solidFill>
                <a:latin typeface="+mj-lt"/>
              </a:rPr>
              <a:t>Tables</a:t>
            </a:r>
            <a:r>
              <a:rPr lang="en-US" dirty="0" smtClean="0">
                <a:solidFill>
                  <a:schemeClr val="bg1"/>
                </a:solidFill>
                <a:latin typeface="+mj-lt"/>
              </a:rPr>
              <a:t>-</a:t>
            </a:r>
            <a:r>
              <a:rPr lang="en-US" dirty="0" err="1" smtClean="0">
                <a:solidFill>
                  <a:schemeClr val="bg1"/>
                </a:solidFill>
                <a:latin typeface="+mj-lt"/>
              </a:rPr>
              <a:t>Rockstars</a:t>
            </a:r>
            <a:r>
              <a:rPr lang="en-US" dirty="0" smtClean="0">
                <a:solidFill>
                  <a:schemeClr val="bg1"/>
                </a:solidFill>
                <a:latin typeface="+mj-lt"/>
              </a:rPr>
              <a:t> </a:t>
            </a:r>
            <a:endParaRPr lang="en-US" dirty="0">
              <a:solidFill>
                <a:schemeClr val="bg1"/>
              </a:solidFill>
              <a:latin typeface="+mj-lt"/>
            </a:endParaRPr>
          </a:p>
          <a:p>
            <a:r>
              <a:rPr lang="en-US" b="1" u="sng" dirty="0">
                <a:solidFill>
                  <a:schemeClr val="bg1"/>
                </a:solidFill>
                <a:latin typeface="+mj-lt"/>
              </a:rPr>
              <a:t>Spelling </a:t>
            </a:r>
            <a:r>
              <a:rPr lang="en-US" b="1" u="sng" dirty="0" smtClean="0">
                <a:solidFill>
                  <a:schemeClr val="bg1"/>
                </a:solidFill>
                <a:latin typeface="+mj-lt"/>
              </a:rPr>
              <a:t>Shed </a:t>
            </a:r>
            <a:r>
              <a:rPr lang="en-US" dirty="0" smtClean="0">
                <a:solidFill>
                  <a:schemeClr val="bg1"/>
                </a:solidFill>
                <a:latin typeface="+mj-lt"/>
              </a:rPr>
              <a:t>(spellings are set weekly to </a:t>
            </a:r>
            <a:r>
              <a:rPr lang="en-US" dirty="0" err="1" smtClean="0">
                <a:solidFill>
                  <a:schemeClr val="bg1"/>
                </a:solidFill>
                <a:latin typeface="+mj-lt"/>
              </a:rPr>
              <a:t>practise</a:t>
            </a:r>
            <a:r>
              <a:rPr lang="en-US" dirty="0" smtClean="0">
                <a:solidFill>
                  <a:schemeClr val="bg1"/>
                </a:solidFill>
                <a:latin typeface="+mj-lt"/>
              </a:rPr>
              <a:t> for a test Friday) </a:t>
            </a:r>
            <a:endParaRPr lang="en-US" dirty="0">
              <a:solidFill>
                <a:schemeClr val="bg1"/>
              </a:solidFill>
              <a:latin typeface="+mj-lt"/>
            </a:endParaRPr>
          </a:p>
        </p:txBody>
      </p:sp>
    </p:spTree>
    <p:extLst>
      <p:ext uri="{BB962C8B-B14F-4D97-AF65-F5344CB8AC3E}">
        <p14:creationId xmlns:p14="http://schemas.microsoft.com/office/powerpoint/2010/main" val="32541567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6AC3343-C792-4524-B7E7-234E872D9DB1}"/>
              </a:ext>
            </a:extLst>
          </p:cNvPr>
          <p:cNvSpPr>
            <a:spLocks noGrp="1"/>
          </p:cNvSpPr>
          <p:nvPr>
            <p:ph type="sldNum" sz="quarter" idx="12"/>
          </p:nvPr>
        </p:nvSpPr>
        <p:spPr/>
        <p:txBody>
          <a:bodyPr/>
          <a:lstStyle/>
          <a:p>
            <a:fld id="{C05E74F7-3300-457A-B626-DF17756E4C0D}" type="slidenum">
              <a:rPr lang="en-US" smtClean="0"/>
              <a:pPr/>
              <a:t>6</a:t>
            </a:fld>
            <a:endParaRPr lang="en-US" dirty="0"/>
          </a:p>
        </p:txBody>
      </p:sp>
      <p:sp>
        <p:nvSpPr>
          <p:cNvPr id="4" name="TextBox 3">
            <a:extLst>
              <a:ext uri="{FF2B5EF4-FFF2-40B4-BE49-F238E27FC236}">
                <a16:creationId xmlns:a16="http://schemas.microsoft.com/office/drawing/2014/main" id="{6792677F-ECC7-4818-AEAE-7AB1CD296EEF}"/>
              </a:ext>
            </a:extLst>
          </p:cNvPr>
          <p:cNvSpPr txBox="1"/>
          <p:nvPr/>
        </p:nvSpPr>
        <p:spPr>
          <a:xfrm>
            <a:off x="6248201" y="364773"/>
            <a:ext cx="5545693" cy="6370975"/>
          </a:xfrm>
          <a:prstGeom prst="rect">
            <a:avLst/>
          </a:prstGeom>
          <a:noFill/>
        </p:spPr>
        <p:txBody>
          <a:bodyPr wrap="square" rtlCol="0">
            <a:spAutoFit/>
          </a:bodyPr>
          <a:lstStyle/>
          <a:p>
            <a:r>
              <a:rPr lang="en-US" sz="3200" dirty="0">
                <a:solidFill>
                  <a:schemeClr val="bg1"/>
                </a:solidFill>
                <a:latin typeface="+mj-lt"/>
              </a:rPr>
              <a:t>Attendance</a:t>
            </a:r>
          </a:p>
          <a:p>
            <a:endParaRPr lang="en-US" sz="1600" dirty="0">
              <a:solidFill>
                <a:schemeClr val="bg1"/>
              </a:solidFill>
              <a:latin typeface="+mj-lt"/>
            </a:endParaRPr>
          </a:p>
          <a:p>
            <a:r>
              <a:rPr lang="en-US" sz="2000" dirty="0">
                <a:solidFill>
                  <a:schemeClr val="bg1"/>
                </a:solidFill>
              </a:rPr>
              <a:t>School attendance is important.  The school’s target is 96% attendance each academic year.  </a:t>
            </a:r>
          </a:p>
          <a:p>
            <a:endParaRPr lang="en-US" sz="2000" dirty="0">
              <a:solidFill>
                <a:schemeClr val="bg1"/>
              </a:solidFill>
            </a:endParaRPr>
          </a:p>
          <a:p>
            <a:r>
              <a:rPr lang="en-US" sz="2000" u="sng" dirty="0">
                <a:solidFill>
                  <a:schemeClr val="bg1"/>
                </a:solidFill>
              </a:rPr>
              <a:t>Illness and appointments</a:t>
            </a:r>
          </a:p>
          <a:p>
            <a:endParaRPr lang="en-US" sz="2000" u="sng" dirty="0">
              <a:solidFill>
                <a:schemeClr val="bg1"/>
              </a:solidFill>
            </a:endParaRPr>
          </a:p>
          <a:p>
            <a:r>
              <a:rPr lang="en-US" sz="2000" dirty="0">
                <a:solidFill>
                  <a:schemeClr val="bg1"/>
                </a:solidFill>
              </a:rPr>
              <a:t>If your child will be </a:t>
            </a:r>
            <a:r>
              <a:rPr lang="en-US" sz="2000" dirty="0" smtClean="0">
                <a:solidFill>
                  <a:schemeClr val="bg1"/>
                </a:solidFill>
              </a:rPr>
              <a:t>absent, </a:t>
            </a:r>
            <a:r>
              <a:rPr lang="en-US" sz="2000" dirty="0">
                <a:solidFill>
                  <a:schemeClr val="bg1"/>
                </a:solidFill>
              </a:rPr>
              <a:t>due to illness or </a:t>
            </a:r>
            <a:r>
              <a:rPr lang="en-US" sz="2000" dirty="0" smtClean="0">
                <a:solidFill>
                  <a:schemeClr val="bg1"/>
                </a:solidFill>
              </a:rPr>
              <a:t>appointment, </a:t>
            </a:r>
            <a:r>
              <a:rPr lang="en-US" sz="2000" dirty="0">
                <a:solidFill>
                  <a:schemeClr val="bg1"/>
                </a:solidFill>
              </a:rPr>
              <a:t>you must contact the school office before 9am.</a:t>
            </a:r>
          </a:p>
          <a:p>
            <a:endParaRPr lang="en-US" sz="2000" dirty="0">
              <a:solidFill>
                <a:schemeClr val="bg1"/>
              </a:solidFill>
            </a:endParaRPr>
          </a:p>
          <a:p>
            <a:r>
              <a:rPr lang="en-US" sz="2000" u="sng" dirty="0">
                <a:solidFill>
                  <a:schemeClr val="bg1"/>
                </a:solidFill>
              </a:rPr>
              <a:t>Holidays</a:t>
            </a:r>
          </a:p>
          <a:p>
            <a:endParaRPr lang="en-US" sz="2000" u="sng" dirty="0">
              <a:solidFill>
                <a:schemeClr val="bg1"/>
              </a:solidFill>
            </a:endParaRPr>
          </a:p>
          <a:p>
            <a:r>
              <a:rPr lang="en-US" sz="2000" dirty="0">
                <a:solidFill>
                  <a:schemeClr val="bg1"/>
                </a:solidFill>
              </a:rPr>
              <a:t>Schools are no longer able to grant any leave for holidays during term time. However, if you are planning to take your child out of school it is essential that you let us know. Please collect an absence request form from the school office.</a:t>
            </a:r>
          </a:p>
          <a:p>
            <a:endParaRPr lang="en-US" sz="2000" dirty="0">
              <a:solidFill>
                <a:schemeClr val="bg1"/>
              </a:solidFill>
            </a:endParaRPr>
          </a:p>
          <a:p>
            <a:endParaRPr lang="en-US" sz="2000" dirty="0">
              <a:solidFill>
                <a:schemeClr val="bg1"/>
              </a:solidFill>
            </a:endParaRPr>
          </a:p>
        </p:txBody>
      </p:sp>
      <p:sp>
        <p:nvSpPr>
          <p:cNvPr id="9" name="Rectangle 8">
            <a:extLst>
              <a:ext uri="{FF2B5EF4-FFF2-40B4-BE49-F238E27FC236}">
                <a16:creationId xmlns:a16="http://schemas.microsoft.com/office/drawing/2014/main" id="{8117851C-BC74-4621-8839-A12751C55881}"/>
              </a:ext>
            </a:extLst>
          </p:cNvPr>
          <p:cNvSpPr/>
          <p:nvPr/>
        </p:nvSpPr>
        <p:spPr>
          <a:xfrm>
            <a:off x="3238500" y="4616449"/>
            <a:ext cx="1006475" cy="2241551"/>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8" name="Rectangle 7">
            <a:extLst>
              <a:ext uri="{FF2B5EF4-FFF2-40B4-BE49-F238E27FC236}">
                <a16:creationId xmlns:a16="http://schemas.microsoft.com/office/drawing/2014/main" id="{F7EEC566-82F8-43C3-AC05-FAEDB49B6620}"/>
              </a:ext>
            </a:extLst>
          </p:cNvPr>
          <p:cNvSpPr/>
          <p:nvPr/>
        </p:nvSpPr>
        <p:spPr>
          <a:xfrm>
            <a:off x="0" y="1812925"/>
            <a:ext cx="1006475" cy="2803524"/>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pic>
        <p:nvPicPr>
          <p:cNvPr id="14" name="Picture Placeholder 13">
            <a:extLst>
              <a:ext uri="{FF2B5EF4-FFF2-40B4-BE49-F238E27FC236}">
                <a16:creationId xmlns:a16="http://schemas.microsoft.com/office/drawing/2014/main" id="{AF4DEC44-E8E1-40F7-B74C-3E266513C7E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671" b="1671"/>
          <a:stretch>
            <a:fillRect/>
          </a:stretch>
        </p:blipFill>
        <p:spPr/>
      </p:pic>
      <p:pic>
        <p:nvPicPr>
          <p:cNvPr id="7" name="Picture 6">
            <a:extLst>
              <a:ext uri="{FF2B5EF4-FFF2-40B4-BE49-F238E27FC236}">
                <a16:creationId xmlns:a16="http://schemas.microsoft.com/office/drawing/2014/main" id="{BA496113-79DF-431F-AC2B-4DB00C5EE16B}"/>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120195"/>
            <a:ext cx="606375" cy="706718"/>
          </a:xfrm>
          <a:prstGeom prst="rect">
            <a:avLst/>
          </a:prstGeom>
          <a:noFill/>
        </p:spPr>
      </p:pic>
    </p:spTree>
    <p:extLst>
      <p:ext uri="{BB962C8B-B14F-4D97-AF65-F5344CB8AC3E}">
        <p14:creationId xmlns:p14="http://schemas.microsoft.com/office/powerpoint/2010/main" val="8144806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7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a:extLst>
              <a:ext uri="{FF2B5EF4-FFF2-40B4-BE49-F238E27FC236}">
                <a16:creationId xmlns:a16="http://schemas.microsoft.com/office/drawing/2014/main" id="{ADFB09D8-6D0C-4D9E-A911-2FBBA88F584B}"/>
              </a:ext>
            </a:extLst>
          </p:cNvPr>
          <p:cNvPicPr>
            <a:picLocks noGrp="1" noChangeAspect="1"/>
          </p:cNvPicPr>
          <p:nvPr>
            <p:ph type="pic" sz="quarter" idx="14"/>
          </p:nvPr>
        </p:nvPicPr>
        <p:blipFill rotWithShape="1">
          <a:blip r:embed="rId2">
            <a:extLst>
              <a:ext uri="{28A0092B-C50C-407E-A947-70E740481C1C}">
                <a14:useLocalDpi xmlns:a14="http://schemas.microsoft.com/office/drawing/2010/main" val="0"/>
              </a:ext>
            </a:extLst>
          </a:blip>
          <a:srcRect t="2862" b="13998"/>
          <a:stretch/>
        </p:blipFill>
        <p:spPr>
          <a:xfrm>
            <a:off x="8729628" y="-245669"/>
            <a:ext cx="3572550" cy="2227178"/>
          </a:xfrm>
        </p:spPr>
      </p:pic>
      <p:pic>
        <p:nvPicPr>
          <p:cNvPr id="5" name="Picture Placeholder 4">
            <a:extLst>
              <a:ext uri="{FF2B5EF4-FFF2-40B4-BE49-F238E27FC236}">
                <a16:creationId xmlns:a16="http://schemas.microsoft.com/office/drawing/2014/main" id="{5098BFEC-BF2C-471A-9239-AA8CF9CD1634}"/>
              </a:ext>
            </a:extLst>
          </p:cNvPr>
          <p:cNvPicPr>
            <a:picLocks noGrp="1" noChangeAspect="1"/>
          </p:cNvPicPr>
          <p:nvPr>
            <p:ph type="pic" sz="quarter" idx="15"/>
          </p:nvPr>
        </p:nvPicPr>
        <p:blipFill rotWithShape="1">
          <a:blip r:embed="rId3" cstate="hqprint">
            <a:extLst>
              <a:ext uri="{28A0092B-C50C-407E-A947-70E740481C1C}">
                <a14:useLocalDpi xmlns:a14="http://schemas.microsoft.com/office/drawing/2010/main" val="0"/>
              </a:ext>
            </a:extLst>
          </a:blip>
          <a:srcRect l="-216" t="9280" r="216" b="28392"/>
          <a:stretch/>
        </p:blipFill>
        <p:spPr>
          <a:xfrm>
            <a:off x="4908782" y="-245669"/>
            <a:ext cx="3572550" cy="2227178"/>
          </a:xfrm>
        </p:spPr>
      </p:pic>
      <p:pic>
        <p:nvPicPr>
          <p:cNvPr id="16" name="Picture Placeholder 15">
            <a:extLst>
              <a:ext uri="{FF2B5EF4-FFF2-40B4-BE49-F238E27FC236}">
                <a16:creationId xmlns:a16="http://schemas.microsoft.com/office/drawing/2014/main" id="{694E2638-6AED-4214-87BA-4007E573194E}"/>
              </a:ext>
            </a:extLst>
          </p:cNvPr>
          <p:cNvPicPr>
            <a:picLocks noGrp="1" noChangeAspect="1"/>
          </p:cNvPicPr>
          <p:nvPr>
            <p:ph type="pic" sz="quarter" idx="18"/>
          </p:nvPr>
        </p:nvPicPr>
        <p:blipFill>
          <a:blip r:embed="rId4">
            <a:extLst>
              <a:ext uri="{28A0092B-C50C-407E-A947-70E740481C1C}">
                <a14:useLocalDpi xmlns:a14="http://schemas.microsoft.com/office/drawing/2010/main" val="0"/>
              </a:ext>
            </a:extLst>
          </a:blip>
          <a:srcRect t="8430" b="8430"/>
          <a:stretch>
            <a:fillRect/>
          </a:stretch>
        </p:blipFill>
        <p:spPr/>
      </p:pic>
      <p:sp>
        <p:nvSpPr>
          <p:cNvPr id="9" name="TextBox 8">
            <a:extLst>
              <a:ext uri="{FF2B5EF4-FFF2-40B4-BE49-F238E27FC236}">
                <a16:creationId xmlns:a16="http://schemas.microsoft.com/office/drawing/2014/main" id="{2E329582-48EF-4B02-A93D-750C6AE00F6F}"/>
              </a:ext>
            </a:extLst>
          </p:cNvPr>
          <p:cNvSpPr txBox="1"/>
          <p:nvPr/>
        </p:nvSpPr>
        <p:spPr>
          <a:xfrm>
            <a:off x="373627" y="992673"/>
            <a:ext cx="4286859" cy="5262979"/>
          </a:xfrm>
          <a:prstGeom prst="rect">
            <a:avLst/>
          </a:prstGeom>
          <a:noFill/>
        </p:spPr>
        <p:txBody>
          <a:bodyPr wrap="square" rtlCol="0">
            <a:spAutoFit/>
          </a:bodyPr>
          <a:lstStyle/>
          <a:p>
            <a:r>
              <a:rPr lang="en-US" sz="2400" u="sng" dirty="0">
                <a:solidFill>
                  <a:schemeClr val="bg1"/>
                </a:solidFill>
                <a:latin typeface="+mj-lt"/>
              </a:rPr>
              <a:t>PE</a:t>
            </a:r>
          </a:p>
          <a:p>
            <a:r>
              <a:rPr lang="en-US" sz="2000" dirty="0">
                <a:solidFill>
                  <a:schemeClr val="bg1"/>
                </a:solidFill>
                <a:latin typeface="+mj-lt"/>
              </a:rPr>
              <a:t>Two days of PE per week. </a:t>
            </a:r>
          </a:p>
          <a:p>
            <a:r>
              <a:rPr lang="en-US" sz="2000" dirty="0">
                <a:solidFill>
                  <a:schemeClr val="bg1"/>
                </a:solidFill>
                <a:latin typeface="+mj-lt"/>
              </a:rPr>
              <a:t>Autumn term 1 PE days will be Tuesday and </a:t>
            </a:r>
            <a:r>
              <a:rPr lang="en-US" sz="2000" dirty="0" smtClean="0">
                <a:solidFill>
                  <a:schemeClr val="bg1"/>
                </a:solidFill>
                <a:latin typeface="+mj-lt"/>
              </a:rPr>
              <a:t>Friday for 6H.</a:t>
            </a:r>
            <a:endParaRPr lang="en-US" sz="2000" dirty="0">
              <a:solidFill>
                <a:schemeClr val="bg1"/>
              </a:solidFill>
              <a:latin typeface="+mj-lt"/>
            </a:endParaRPr>
          </a:p>
          <a:p>
            <a:endParaRPr lang="en-US" sz="2000" dirty="0">
              <a:solidFill>
                <a:schemeClr val="bg1"/>
              </a:solidFill>
              <a:latin typeface="+mj-lt"/>
            </a:endParaRPr>
          </a:p>
          <a:p>
            <a:r>
              <a:rPr lang="en-US" sz="2000" dirty="0">
                <a:solidFill>
                  <a:schemeClr val="bg1"/>
                </a:solidFill>
                <a:latin typeface="+mj-lt"/>
              </a:rPr>
              <a:t>Kit: </a:t>
            </a:r>
          </a:p>
          <a:p>
            <a:pPr marL="342900" indent="-342900">
              <a:buFont typeface="Arial" panose="020B0604020202020204" pitchFamily="34" charset="0"/>
              <a:buChar char="•"/>
            </a:pPr>
            <a:r>
              <a:rPr lang="en-US" sz="2000" dirty="0">
                <a:solidFill>
                  <a:schemeClr val="bg1"/>
                </a:solidFill>
                <a:latin typeface="+mj-lt"/>
              </a:rPr>
              <a:t>Red t-shirt</a:t>
            </a:r>
          </a:p>
          <a:p>
            <a:pPr marL="342900" indent="-342900">
              <a:buFont typeface="Arial" panose="020B0604020202020204" pitchFamily="34" charset="0"/>
              <a:buChar char="•"/>
            </a:pPr>
            <a:r>
              <a:rPr lang="en-US" sz="2000" dirty="0">
                <a:solidFill>
                  <a:schemeClr val="bg1"/>
                </a:solidFill>
                <a:latin typeface="+mj-lt"/>
              </a:rPr>
              <a:t>Black joggers</a:t>
            </a:r>
          </a:p>
          <a:p>
            <a:pPr marL="342900" indent="-342900">
              <a:buFont typeface="Arial" panose="020B0604020202020204" pitchFamily="34" charset="0"/>
              <a:buChar char="•"/>
            </a:pPr>
            <a:r>
              <a:rPr lang="en-US" sz="2000" dirty="0">
                <a:solidFill>
                  <a:schemeClr val="bg1"/>
                </a:solidFill>
                <a:latin typeface="+mj-lt"/>
              </a:rPr>
              <a:t>Black shorts</a:t>
            </a:r>
          </a:p>
          <a:p>
            <a:pPr marL="342900" indent="-342900">
              <a:buFont typeface="Arial" panose="020B0604020202020204" pitchFamily="34" charset="0"/>
              <a:buChar char="•"/>
            </a:pPr>
            <a:r>
              <a:rPr lang="en-US" sz="2000" dirty="0">
                <a:solidFill>
                  <a:schemeClr val="bg1"/>
                </a:solidFill>
                <a:latin typeface="+mj-lt"/>
              </a:rPr>
              <a:t>School </a:t>
            </a:r>
            <a:r>
              <a:rPr lang="en-US" sz="2000" dirty="0" err="1">
                <a:solidFill>
                  <a:schemeClr val="bg1"/>
                </a:solidFill>
                <a:latin typeface="+mj-lt"/>
              </a:rPr>
              <a:t>zoodie</a:t>
            </a:r>
            <a:r>
              <a:rPr lang="en-US" sz="2000" dirty="0">
                <a:solidFill>
                  <a:schemeClr val="bg1"/>
                </a:solidFill>
                <a:latin typeface="+mj-lt"/>
              </a:rPr>
              <a:t>/school sweatshirt/school tracksuit top.</a:t>
            </a:r>
          </a:p>
          <a:p>
            <a:endParaRPr lang="en-US" sz="2800" dirty="0">
              <a:solidFill>
                <a:schemeClr val="bg1"/>
              </a:solidFill>
              <a:latin typeface="+mj-lt"/>
            </a:endParaRPr>
          </a:p>
          <a:p>
            <a:r>
              <a:rPr lang="en-US" sz="2400" u="sng" dirty="0">
                <a:solidFill>
                  <a:schemeClr val="bg1"/>
                </a:solidFill>
              </a:rPr>
              <a:t>Swimming-Summer </a:t>
            </a:r>
            <a:r>
              <a:rPr lang="en-US" sz="2400" u="sng" dirty="0" smtClean="0">
                <a:solidFill>
                  <a:schemeClr val="bg1"/>
                </a:solidFill>
              </a:rPr>
              <a:t>TBC</a:t>
            </a:r>
            <a:endParaRPr lang="en-US" sz="2400" u="sng" dirty="0">
              <a:solidFill>
                <a:schemeClr val="bg1"/>
              </a:solidFill>
              <a:latin typeface="+mj-lt"/>
            </a:endParaRPr>
          </a:p>
          <a:p>
            <a:r>
              <a:rPr lang="en-US" sz="2000" dirty="0">
                <a:solidFill>
                  <a:schemeClr val="bg1"/>
                </a:solidFill>
                <a:latin typeface="+mj-lt"/>
              </a:rPr>
              <a:t>£1.50 per week paid through </a:t>
            </a:r>
            <a:r>
              <a:rPr lang="en-US" sz="2000" dirty="0" smtClean="0">
                <a:solidFill>
                  <a:schemeClr val="bg1"/>
                </a:solidFill>
                <a:latin typeface="+mj-lt"/>
              </a:rPr>
              <a:t>Arbor (voluntary </a:t>
            </a:r>
            <a:r>
              <a:rPr lang="en-US" sz="2000" dirty="0">
                <a:solidFill>
                  <a:schemeClr val="bg1"/>
                </a:solidFill>
                <a:latin typeface="+mj-lt"/>
              </a:rPr>
              <a:t>payment)</a:t>
            </a:r>
          </a:p>
          <a:p>
            <a:endParaRPr lang="en-US" sz="2000" dirty="0">
              <a:solidFill>
                <a:schemeClr val="bg1"/>
              </a:solidFill>
              <a:latin typeface="+mj-lt"/>
            </a:endParaRPr>
          </a:p>
        </p:txBody>
      </p:sp>
      <p:pic>
        <p:nvPicPr>
          <p:cNvPr id="8" name="Picture 7">
            <a:extLst>
              <a:ext uri="{FF2B5EF4-FFF2-40B4-BE49-F238E27FC236}">
                <a16:creationId xmlns:a16="http://schemas.microsoft.com/office/drawing/2014/main" id="{5130E096-D9D2-4C20-810D-1D3A6C16DB5D}"/>
              </a:ext>
            </a:extLst>
          </p:cNvPr>
          <p:cNvPicPr/>
          <p:nvPr/>
        </p:nvPicPr>
        <p:blipFill>
          <a:blip r:embed="rId5" cstate="hqprint">
            <a:extLst>
              <a:ext uri="{BEBA8EAE-BF5A-486C-A8C5-ECC9F3942E4B}">
                <a14:imgProps xmlns:a14="http://schemas.microsoft.com/office/drawing/2010/main">
                  <a14:imgLayer r:embed="rId6">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
        <p:nvSpPr>
          <p:cNvPr id="2" name="Rectangle 1">
            <a:extLst>
              <a:ext uri="{FF2B5EF4-FFF2-40B4-BE49-F238E27FC236}">
                <a16:creationId xmlns:a16="http://schemas.microsoft.com/office/drawing/2014/main" id="{EEE0C82B-FD8D-450C-ABC0-86560217B450}"/>
              </a:ext>
            </a:extLst>
          </p:cNvPr>
          <p:cNvSpPr/>
          <p:nvPr/>
        </p:nvSpPr>
        <p:spPr>
          <a:xfrm>
            <a:off x="5525373" y="2080643"/>
            <a:ext cx="6063247" cy="2861591"/>
          </a:xfrm>
          <a:prstGeom prst="rect">
            <a:avLst/>
          </a:prstGeom>
          <a:solidFill>
            <a:srgbClr val="5077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Placeholder 19">
            <a:extLst>
              <a:ext uri="{FF2B5EF4-FFF2-40B4-BE49-F238E27FC236}">
                <a16:creationId xmlns:a16="http://schemas.microsoft.com/office/drawing/2014/main" id="{EF2C395E-5A32-4A49-97DC-50D7FC04FF31}"/>
              </a:ext>
            </a:extLst>
          </p:cNvPr>
          <p:cNvPicPr>
            <a:picLocks noGrp="1" noChangeAspect="1"/>
          </p:cNvPicPr>
          <p:nvPr>
            <p:ph type="pic" sz="quarter" idx="17"/>
          </p:nvPr>
        </p:nvPicPr>
        <p:blipFill rotWithShape="1">
          <a:blip r:embed="rId7">
            <a:extLst>
              <a:ext uri="{28A0092B-C50C-407E-A947-70E740481C1C}">
                <a14:useLocalDpi xmlns:a14="http://schemas.microsoft.com/office/drawing/2010/main" val="0"/>
              </a:ext>
            </a:extLst>
          </a:blip>
          <a:srcRect l="6518" t="12207" r="-6518" b="41167"/>
          <a:stretch/>
        </p:blipFill>
        <p:spPr>
          <a:xfrm>
            <a:off x="10641476" y="2356686"/>
            <a:ext cx="3572550" cy="2227178"/>
          </a:xfrm>
        </p:spPr>
      </p:pic>
      <p:pic>
        <p:nvPicPr>
          <p:cNvPr id="6" name="Picture Placeholder 5">
            <a:extLst>
              <a:ext uri="{FF2B5EF4-FFF2-40B4-BE49-F238E27FC236}">
                <a16:creationId xmlns:a16="http://schemas.microsoft.com/office/drawing/2014/main" id="{B025DB7D-D741-4CD8-96E4-545C9DE5EE80}"/>
              </a:ext>
            </a:extLst>
          </p:cNvPr>
          <p:cNvPicPr>
            <a:picLocks noGrp="1" noChangeAspect="1"/>
          </p:cNvPicPr>
          <p:nvPr>
            <p:ph type="pic" sz="quarter" idx="16"/>
          </p:nvPr>
        </p:nvPicPr>
        <p:blipFill>
          <a:blip r:embed="rId8">
            <a:extLst>
              <a:ext uri="{28A0092B-C50C-407E-A947-70E740481C1C}">
                <a14:useLocalDpi xmlns:a14="http://schemas.microsoft.com/office/drawing/2010/main" val="0"/>
              </a:ext>
            </a:extLst>
          </a:blip>
          <a:srcRect t="8459" b="8459"/>
          <a:stretch>
            <a:fillRect/>
          </a:stretch>
        </p:blipFill>
        <p:spPr>
          <a:xfrm>
            <a:off x="6770721" y="2356686"/>
            <a:ext cx="3572550" cy="2227178"/>
          </a:xfrm>
        </p:spPr>
      </p:pic>
    </p:spTree>
    <p:extLst>
      <p:ext uri="{BB962C8B-B14F-4D97-AF65-F5344CB8AC3E}">
        <p14:creationId xmlns:p14="http://schemas.microsoft.com/office/powerpoint/2010/main" val="2632354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7">
            <a:extLst>
              <a:ext uri="{FF2B5EF4-FFF2-40B4-BE49-F238E27FC236}">
                <a16:creationId xmlns:a16="http://schemas.microsoft.com/office/drawing/2014/main" id="{A929C9CB-56B4-45A1-902E-2F92FD92DB30}"/>
              </a:ext>
            </a:extLst>
          </p:cNvPr>
          <p:cNvSpPr>
            <a:spLocks/>
          </p:cNvSpPr>
          <p:nvPr/>
        </p:nvSpPr>
        <p:spPr bwMode="auto">
          <a:xfrm>
            <a:off x="1" y="3279775"/>
            <a:ext cx="685800"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7" name="Freeform: Shape 6">
            <a:extLst>
              <a:ext uri="{FF2B5EF4-FFF2-40B4-BE49-F238E27FC236}">
                <a16:creationId xmlns:a16="http://schemas.microsoft.com/office/drawing/2014/main" id="{445964F5-D2A8-4094-82C2-39ADFBD8958A}"/>
              </a:ext>
            </a:extLst>
          </p:cNvPr>
          <p:cNvSpPr/>
          <p:nvPr/>
        </p:nvSpPr>
        <p:spPr>
          <a:xfrm rot="824668">
            <a:off x="-741209" y="-77164"/>
            <a:ext cx="1516404" cy="6369349"/>
          </a:xfrm>
          <a:custGeom>
            <a:avLst/>
            <a:gdLst>
              <a:gd name="connsiteX0" fmla="*/ 2181544 w 2181739"/>
              <a:gd name="connsiteY0" fmla="*/ 0 h 2376381"/>
              <a:gd name="connsiteX1" fmla="*/ 2181739 w 2181739"/>
              <a:gd name="connsiteY1" fmla="*/ 1591 h 2376381"/>
              <a:gd name="connsiteX2" fmla="*/ 1392662 w 2181739"/>
              <a:gd name="connsiteY2" fmla="*/ 1338443 h 2376381"/>
              <a:gd name="connsiteX3" fmla="*/ 486892 w 2181739"/>
              <a:gd name="connsiteY3" fmla="*/ 2360538 h 2376381"/>
              <a:gd name="connsiteX4" fmla="*/ 450737 w 2181739"/>
              <a:gd name="connsiteY4" fmla="*/ 2376381 h 2376381"/>
              <a:gd name="connsiteX5" fmla="*/ 0 w 2181739"/>
              <a:gd name="connsiteY5" fmla="*/ 533597 h 2376381"/>
              <a:gd name="connsiteX0" fmla="*/ 1476110 w 2181739"/>
              <a:gd name="connsiteY0" fmla="*/ 161151 h 2374792"/>
              <a:gd name="connsiteX1" fmla="*/ 2181739 w 2181739"/>
              <a:gd name="connsiteY1" fmla="*/ 2 h 2374792"/>
              <a:gd name="connsiteX2" fmla="*/ 1392662 w 2181739"/>
              <a:gd name="connsiteY2" fmla="*/ 1336854 h 2374792"/>
              <a:gd name="connsiteX3" fmla="*/ 486892 w 2181739"/>
              <a:gd name="connsiteY3" fmla="*/ 2358949 h 2374792"/>
              <a:gd name="connsiteX4" fmla="*/ 450737 w 2181739"/>
              <a:gd name="connsiteY4" fmla="*/ 2374792 h 2374792"/>
              <a:gd name="connsiteX5" fmla="*/ 0 w 2181739"/>
              <a:gd name="connsiteY5" fmla="*/ 532008 h 2374792"/>
              <a:gd name="connsiteX6" fmla="*/ 1476110 w 2181739"/>
              <a:gd name="connsiteY6" fmla="*/ 161151 h 2374792"/>
              <a:gd name="connsiteX0" fmla="*/ 0 w 2181739"/>
              <a:gd name="connsiteY0" fmla="*/ 532006 h 2374790"/>
              <a:gd name="connsiteX1" fmla="*/ 2181739 w 2181739"/>
              <a:gd name="connsiteY1" fmla="*/ 0 h 2374790"/>
              <a:gd name="connsiteX2" fmla="*/ 1392662 w 2181739"/>
              <a:gd name="connsiteY2" fmla="*/ 1336852 h 2374790"/>
              <a:gd name="connsiteX3" fmla="*/ 486892 w 2181739"/>
              <a:gd name="connsiteY3" fmla="*/ 2358947 h 2374790"/>
              <a:gd name="connsiteX4" fmla="*/ 450737 w 2181739"/>
              <a:gd name="connsiteY4" fmla="*/ 2374790 h 2374790"/>
              <a:gd name="connsiteX5" fmla="*/ 0 w 2181739"/>
              <a:gd name="connsiteY5" fmla="*/ 532006 h 2374790"/>
              <a:gd name="connsiteX0" fmla="*/ 0 w 1629233"/>
              <a:gd name="connsiteY0" fmla="*/ 299111 h 2141895"/>
              <a:gd name="connsiteX1" fmla="*/ 1189485 w 1629233"/>
              <a:gd name="connsiteY1" fmla="*/ 0 h 2141895"/>
              <a:gd name="connsiteX2" fmla="*/ 1392662 w 1629233"/>
              <a:gd name="connsiteY2" fmla="*/ 1103957 h 2141895"/>
              <a:gd name="connsiteX3" fmla="*/ 486892 w 1629233"/>
              <a:gd name="connsiteY3" fmla="*/ 2126052 h 2141895"/>
              <a:gd name="connsiteX4" fmla="*/ 450737 w 1629233"/>
              <a:gd name="connsiteY4" fmla="*/ 2141895 h 2141895"/>
              <a:gd name="connsiteX5" fmla="*/ 0 w 1629233"/>
              <a:gd name="connsiteY5" fmla="*/ 299111 h 2141895"/>
              <a:gd name="connsiteX0" fmla="*/ 0 w 1590390"/>
              <a:gd name="connsiteY0" fmla="*/ 299111 h 2141895"/>
              <a:gd name="connsiteX1" fmla="*/ 1189485 w 1590390"/>
              <a:gd name="connsiteY1" fmla="*/ 0 h 2141895"/>
              <a:gd name="connsiteX2" fmla="*/ 1344600 w 1590390"/>
              <a:gd name="connsiteY2" fmla="*/ 1468721 h 2141895"/>
              <a:gd name="connsiteX3" fmla="*/ 486892 w 1590390"/>
              <a:gd name="connsiteY3" fmla="*/ 2126052 h 2141895"/>
              <a:gd name="connsiteX4" fmla="*/ 450737 w 1590390"/>
              <a:gd name="connsiteY4" fmla="*/ 2141895 h 2141895"/>
              <a:gd name="connsiteX5" fmla="*/ 0 w 1590390"/>
              <a:gd name="connsiteY5" fmla="*/ 299111 h 2141895"/>
              <a:gd name="connsiteX0" fmla="*/ 0 w 1636810"/>
              <a:gd name="connsiteY0" fmla="*/ 337383 h 2180167"/>
              <a:gd name="connsiteX1" fmla="*/ 1386046 w 1636810"/>
              <a:gd name="connsiteY1" fmla="*/ 0 h 2180167"/>
              <a:gd name="connsiteX2" fmla="*/ 1344600 w 1636810"/>
              <a:gd name="connsiteY2" fmla="*/ 1506993 h 2180167"/>
              <a:gd name="connsiteX3" fmla="*/ 486892 w 1636810"/>
              <a:gd name="connsiteY3" fmla="*/ 2164324 h 2180167"/>
              <a:gd name="connsiteX4" fmla="*/ 450737 w 1636810"/>
              <a:gd name="connsiteY4" fmla="*/ 2180167 h 2180167"/>
              <a:gd name="connsiteX5" fmla="*/ 0 w 1636810"/>
              <a:gd name="connsiteY5" fmla="*/ 337383 h 2180167"/>
              <a:gd name="connsiteX0" fmla="*/ 0 w 1709458"/>
              <a:gd name="connsiteY0" fmla="*/ 337383 h 2180167"/>
              <a:gd name="connsiteX1" fmla="*/ 1386046 w 1709458"/>
              <a:gd name="connsiteY1" fmla="*/ 0 h 2180167"/>
              <a:gd name="connsiteX2" fmla="*/ 1344600 w 1709458"/>
              <a:gd name="connsiteY2" fmla="*/ 1506993 h 2180167"/>
              <a:gd name="connsiteX3" fmla="*/ 486892 w 1709458"/>
              <a:gd name="connsiteY3" fmla="*/ 2164324 h 2180167"/>
              <a:gd name="connsiteX4" fmla="*/ 450737 w 1709458"/>
              <a:gd name="connsiteY4" fmla="*/ 2180167 h 2180167"/>
              <a:gd name="connsiteX5" fmla="*/ 0 w 1709458"/>
              <a:gd name="connsiteY5" fmla="*/ 337383 h 2180167"/>
              <a:gd name="connsiteX0" fmla="*/ 0 w 1639007"/>
              <a:gd name="connsiteY0" fmla="*/ 337383 h 2180167"/>
              <a:gd name="connsiteX1" fmla="*/ 1386046 w 1639007"/>
              <a:gd name="connsiteY1" fmla="*/ 0 h 2180167"/>
              <a:gd name="connsiteX2" fmla="*/ 1219595 w 1639007"/>
              <a:gd name="connsiteY2" fmla="*/ 1557181 h 2180167"/>
              <a:gd name="connsiteX3" fmla="*/ 486892 w 1639007"/>
              <a:gd name="connsiteY3" fmla="*/ 2164324 h 2180167"/>
              <a:gd name="connsiteX4" fmla="*/ 450737 w 1639007"/>
              <a:gd name="connsiteY4" fmla="*/ 2180167 h 2180167"/>
              <a:gd name="connsiteX5" fmla="*/ 0 w 1639007"/>
              <a:gd name="connsiteY5" fmla="*/ 337383 h 2180167"/>
              <a:gd name="connsiteX0" fmla="*/ 0 w 1639007"/>
              <a:gd name="connsiteY0" fmla="*/ 337383 h 2785890"/>
              <a:gd name="connsiteX1" fmla="*/ 1386046 w 1639007"/>
              <a:gd name="connsiteY1" fmla="*/ 0 h 2785890"/>
              <a:gd name="connsiteX2" fmla="*/ 1219595 w 1639007"/>
              <a:gd name="connsiteY2" fmla="*/ 1557181 h 2785890"/>
              <a:gd name="connsiteX3" fmla="*/ 486892 w 1639007"/>
              <a:gd name="connsiteY3" fmla="*/ 2164324 h 2785890"/>
              <a:gd name="connsiteX4" fmla="*/ 540060 w 1639007"/>
              <a:gd name="connsiteY4" fmla="*/ 2785890 h 2785890"/>
              <a:gd name="connsiteX5" fmla="*/ 0 w 1639007"/>
              <a:gd name="connsiteY5" fmla="*/ 337383 h 2785890"/>
              <a:gd name="connsiteX0" fmla="*/ 0 w 1639007"/>
              <a:gd name="connsiteY0" fmla="*/ 337383 h 2813573"/>
              <a:gd name="connsiteX1" fmla="*/ 1386046 w 1639007"/>
              <a:gd name="connsiteY1" fmla="*/ 0 h 2813573"/>
              <a:gd name="connsiteX2" fmla="*/ 1219595 w 1639007"/>
              <a:gd name="connsiteY2" fmla="*/ 1557181 h 2813573"/>
              <a:gd name="connsiteX3" fmla="*/ 540060 w 1639007"/>
              <a:gd name="connsiteY3" fmla="*/ 2785890 h 2813573"/>
              <a:gd name="connsiteX4" fmla="*/ 0 w 1639007"/>
              <a:gd name="connsiteY4" fmla="*/ 337383 h 2813573"/>
              <a:gd name="connsiteX0" fmla="*/ 0 w 1639007"/>
              <a:gd name="connsiteY0" fmla="*/ 337383 h 3263882"/>
              <a:gd name="connsiteX1" fmla="*/ 1386046 w 1639007"/>
              <a:gd name="connsiteY1" fmla="*/ 0 h 3263882"/>
              <a:gd name="connsiteX2" fmla="*/ 1219595 w 1639007"/>
              <a:gd name="connsiteY2" fmla="*/ 1557181 h 3263882"/>
              <a:gd name="connsiteX3" fmla="*/ 710990 w 1639007"/>
              <a:gd name="connsiteY3" fmla="*/ 3244176 h 3263882"/>
              <a:gd name="connsiteX4" fmla="*/ 0 w 1639007"/>
              <a:gd name="connsiteY4" fmla="*/ 337383 h 3263882"/>
              <a:gd name="connsiteX0" fmla="*/ 0 w 1639007"/>
              <a:gd name="connsiteY0" fmla="*/ 337383 h 3244176"/>
              <a:gd name="connsiteX1" fmla="*/ 1386046 w 1639007"/>
              <a:gd name="connsiteY1" fmla="*/ 0 h 3244176"/>
              <a:gd name="connsiteX2" fmla="*/ 1219595 w 1639007"/>
              <a:gd name="connsiteY2" fmla="*/ 1557181 h 3244176"/>
              <a:gd name="connsiteX3" fmla="*/ 710990 w 1639007"/>
              <a:gd name="connsiteY3" fmla="*/ 3244176 h 3244176"/>
              <a:gd name="connsiteX4" fmla="*/ 0 w 1639007"/>
              <a:gd name="connsiteY4" fmla="*/ 337383 h 3244176"/>
              <a:gd name="connsiteX0" fmla="*/ 0 w 1663245"/>
              <a:gd name="connsiteY0" fmla="*/ 337383 h 3244176"/>
              <a:gd name="connsiteX1" fmla="*/ 1386046 w 1663245"/>
              <a:gd name="connsiteY1" fmla="*/ 0 h 3244176"/>
              <a:gd name="connsiteX2" fmla="*/ 1265055 w 1663245"/>
              <a:gd name="connsiteY2" fmla="*/ 1702954 h 3244176"/>
              <a:gd name="connsiteX3" fmla="*/ 710990 w 1663245"/>
              <a:gd name="connsiteY3" fmla="*/ 3244176 h 3244176"/>
              <a:gd name="connsiteX4" fmla="*/ 0 w 1663245"/>
              <a:gd name="connsiteY4" fmla="*/ 337383 h 3244176"/>
              <a:gd name="connsiteX0" fmla="*/ 0 w 1495853"/>
              <a:gd name="connsiteY0" fmla="*/ 337383 h 3244176"/>
              <a:gd name="connsiteX1" fmla="*/ 1386046 w 1495853"/>
              <a:gd name="connsiteY1" fmla="*/ 0 h 3244176"/>
              <a:gd name="connsiteX2" fmla="*/ 1265055 w 1495853"/>
              <a:gd name="connsiteY2" fmla="*/ 1702954 h 3244176"/>
              <a:gd name="connsiteX3" fmla="*/ 710990 w 1495853"/>
              <a:gd name="connsiteY3" fmla="*/ 3244176 h 3244176"/>
              <a:gd name="connsiteX4" fmla="*/ 0 w 1495853"/>
              <a:gd name="connsiteY4" fmla="*/ 337383 h 3244176"/>
              <a:gd name="connsiteX0" fmla="*/ 0 w 1466742"/>
              <a:gd name="connsiteY0" fmla="*/ 337383 h 3244176"/>
              <a:gd name="connsiteX1" fmla="*/ 1386046 w 1466742"/>
              <a:gd name="connsiteY1" fmla="*/ 0 h 3244176"/>
              <a:gd name="connsiteX2" fmla="*/ 1087599 w 1466742"/>
              <a:gd name="connsiteY2" fmla="*/ 1618884 h 3244176"/>
              <a:gd name="connsiteX3" fmla="*/ 710990 w 1466742"/>
              <a:gd name="connsiteY3" fmla="*/ 3244176 h 3244176"/>
              <a:gd name="connsiteX4" fmla="*/ 0 w 1466742"/>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63328"/>
              <a:gd name="connsiteY0" fmla="*/ 337383 h 3244176"/>
              <a:gd name="connsiteX1" fmla="*/ 1386046 w 1463328"/>
              <a:gd name="connsiteY1" fmla="*/ 0 h 3244176"/>
              <a:gd name="connsiteX2" fmla="*/ 1021909 w 1463328"/>
              <a:gd name="connsiteY2" fmla="*/ 1494188 h 3244176"/>
              <a:gd name="connsiteX3" fmla="*/ 710990 w 1463328"/>
              <a:gd name="connsiteY3" fmla="*/ 3244176 h 3244176"/>
              <a:gd name="connsiteX4" fmla="*/ 0 w 1463328"/>
              <a:gd name="connsiteY4" fmla="*/ 337383 h 3244176"/>
              <a:gd name="connsiteX0" fmla="*/ 0 w 1468749"/>
              <a:gd name="connsiteY0" fmla="*/ 337383 h 3244176"/>
              <a:gd name="connsiteX1" fmla="*/ 1386046 w 1468749"/>
              <a:gd name="connsiteY1" fmla="*/ 0 h 3244176"/>
              <a:gd name="connsiteX2" fmla="*/ 1067476 w 1468749"/>
              <a:gd name="connsiteY2" fmla="*/ 1500638 h 3244176"/>
              <a:gd name="connsiteX3" fmla="*/ 710990 w 1468749"/>
              <a:gd name="connsiteY3" fmla="*/ 3244176 h 3244176"/>
              <a:gd name="connsiteX4" fmla="*/ 0 w 1468749"/>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2656"/>
              <a:gd name="connsiteY0" fmla="*/ 337383 h 3244176"/>
              <a:gd name="connsiteX1" fmla="*/ 1386046 w 1462656"/>
              <a:gd name="connsiteY1" fmla="*/ 0 h 3244176"/>
              <a:gd name="connsiteX2" fmla="*/ 1011758 w 1462656"/>
              <a:gd name="connsiteY2" fmla="*/ 1452683 h 3244176"/>
              <a:gd name="connsiteX3" fmla="*/ 710990 w 1462656"/>
              <a:gd name="connsiteY3" fmla="*/ 3244176 h 3244176"/>
              <a:gd name="connsiteX4" fmla="*/ 0 w 1462656"/>
              <a:gd name="connsiteY4" fmla="*/ 337383 h 3244176"/>
              <a:gd name="connsiteX0" fmla="*/ 0 w 1432802"/>
              <a:gd name="connsiteY0" fmla="*/ 337383 h 3244176"/>
              <a:gd name="connsiteX1" fmla="*/ 1386046 w 1432802"/>
              <a:gd name="connsiteY1" fmla="*/ 0 h 3244176"/>
              <a:gd name="connsiteX2" fmla="*/ 1011758 w 1432802"/>
              <a:gd name="connsiteY2" fmla="*/ 1452683 h 3244176"/>
              <a:gd name="connsiteX3" fmla="*/ 710990 w 1432802"/>
              <a:gd name="connsiteY3" fmla="*/ 3244176 h 3244176"/>
              <a:gd name="connsiteX4" fmla="*/ 0 w 1432802"/>
              <a:gd name="connsiteY4" fmla="*/ 337383 h 3244176"/>
              <a:gd name="connsiteX0" fmla="*/ 0 w 1689152"/>
              <a:gd name="connsiteY0" fmla="*/ 337383 h 6577102"/>
              <a:gd name="connsiteX1" fmla="*/ 1386046 w 1689152"/>
              <a:gd name="connsiteY1" fmla="*/ 0 h 6577102"/>
              <a:gd name="connsiteX2" fmla="*/ 1011758 w 1689152"/>
              <a:gd name="connsiteY2" fmla="*/ 1452683 h 6577102"/>
              <a:gd name="connsiteX3" fmla="*/ 1526211 w 1689152"/>
              <a:gd name="connsiteY3" fmla="*/ 6577102 h 6577102"/>
              <a:gd name="connsiteX4" fmla="*/ 0 w 1689152"/>
              <a:gd name="connsiteY4" fmla="*/ 337383 h 6577102"/>
              <a:gd name="connsiteX0" fmla="*/ 0 w 1710584"/>
              <a:gd name="connsiteY0" fmla="*/ 337383 h 6577102"/>
              <a:gd name="connsiteX1" fmla="*/ 1386046 w 1710584"/>
              <a:gd name="connsiteY1" fmla="*/ 0 h 6577102"/>
              <a:gd name="connsiteX2" fmla="*/ 1206137 w 1710584"/>
              <a:gd name="connsiteY2" fmla="*/ 1440999 h 6577102"/>
              <a:gd name="connsiteX3" fmla="*/ 1526211 w 1710584"/>
              <a:gd name="connsiteY3" fmla="*/ 6577102 h 6577102"/>
              <a:gd name="connsiteX4" fmla="*/ 0 w 1710584"/>
              <a:gd name="connsiteY4" fmla="*/ 337383 h 6577102"/>
              <a:gd name="connsiteX0" fmla="*/ 0 w 2013615"/>
              <a:gd name="connsiteY0" fmla="*/ 484288 h 6724007"/>
              <a:gd name="connsiteX1" fmla="*/ 1986650 w 2013615"/>
              <a:gd name="connsiteY1" fmla="*/ 0 h 6724007"/>
              <a:gd name="connsiteX2" fmla="*/ 1206137 w 2013615"/>
              <a:gd name="connsiteY2" fmla="*/ 1587904 h 6724007"/>
              <a:gd name="connsiteX3" fmla="*/ 1526211 w 2013615"/>
              <a:gd name="connsiteY3" fmla="*/ 6724007 h 6724007"/>
              <a:gd name="connsiteX4" fmla="*/ 0 w 2013615"/>
              <a:gd name="connsiteY4" fmla="*/ 484288 h 6724007"/>
              <a:gd name="connsiteX0" fmla="*/ 0 w 2023474"/>
              <a:gd name="connsiteY0" fmla="*/ 484288 h 6724007"/>
              <a:gd name="connsiteX1" fmla="*/ 1986650 w 2023474"/>
              <a:gd name="connsiteY1" fmla="*/ 0 h 6724007"/>
              <a:gd name="connsiteX2" fmla="*/ 1462213 w 2023474"/>
              <a:gd name="connsiteY2" fmla="*/ 3147986 h 6724007"/>
              <a:gd name="connsiteX3" fmla="*/ 1526211 w 2023474"/>
              <a:gd name="connsiteY3" fmla="*/ 6724007 h 6724007"/>
              <a:gd name="connsiteX4" fmla="*/ 0 w 2023474"/>
              <a:gd name="connsiteY4" fmla="*/ 484288 h 6724007"/>
              <a:gd name="connsiteX0" fmla="*/ 0 w 2016410"/>
              <a:gd name="connsiteY0" fmla="*/ 484288 h 6724007"/>
              <a:gd name="connsiteX1" fmla="*/ 1986650 w 2016410"/>
              <a:gd name="connsiteY1" fmla="*/ 0 h 6724007"/>
              <a:gd name="connsiteX2" fmla="*/ 1462213 w 2016410"/>
              <a:gd name="connsiteY2" fmla="*/ 3147986 h 6724007"/>
              <a:gd name="connsiteX3" fmla="*/ 1526211 w 2016410"/>
              <a:gd name="connsiteY3" fmla="*/ 6724007 h 6724007"/>
              <a:gd name="connsiteX4" fmla="*/ 0 w 2016410"/>
              <a:gd name="connsiteY4" fmla="*/ 484288 h 6724007"/>
              <a:gd name="connsiteX0" fmla="*/ 0 w 2015988"/>
              <a:gd name="connsiteY0" fmla="*/ 484288 h 6724007"/>
              <a:gd name="connsiteX1" fmla="*/ 1986650 w 2015988"/>
              <a:gd name="connsiteY1" fmla="*/ 0 h 6724007"/>
              <a:gd name="connsiteX2" fmla="*/ 1462213 w 2015988"/>
              <a:gd name="connsiteY2" fmla="*/ 3147986 h 6724007"/>
              <a:gd name="connsiteX3" fmla="*/ 1526211 w 2015988"/>
              <a:gd name="connsiteY3" fmla="*/ 6724007 h 6724007"/>
              <a:gd name="connsiteX4" fmla="*/ 0 w 2015988"/>
              <a:gd name="connsiteY4" fmla="*/ 484288 h 6724007"/>
              <a:gd name="connsiteX0" fmla="*/ 0 w 2024880"/>
              <a:gd name="connsiteY0" fmla="*/ 484288 h 4269898"/>
              <a:gd name="connsiteX1" fmla="*/ 1986650 w 2024880"/>
              <a:gd name="connsiteY1" fmla="*/ 0 h 4269898"/>
              <a:gd name="connsiteX2" fmla="*/ 1462213 w 2024880"/>
              <a:gd name="connsiteY2" fmla="*/ 3147986 h 4269898"/>
              <a:gd name="connsiteX3" fmla="*/ 935751 w 2024880"/>
              <a:gd name="connsiteY3" fmla="*/ 4269898 h 4269898"/>
              <a:gd name="connsiteX4" fmla="*/ 0 w 2024880"/>
              <a:gd name="connsiteY4" fmla="*/ 484288 h 4269898"/>
              <a:gd name="connsiteX0" fmla="*/ 0 w 2025107"/>
              <a:gd name="connsiteY0" fmla="*/ 484288 h 4285940"/>
              <a:gd name="connsiteX1" fmla="*/ 1986650 w 2025107"/>
              <a:gd name="connsiteY1" fmla="*/ 0 h 4285940"/>
              <a:gd name="connsiteX2" fmla="*/ 1462213 w 2025107"/>
              <a:gd name="connsiteY2" fmla="*/ 3147986 h 4285940"/>
              <a:gd name="connsiteX3" fmla="*/ 910258 w 2025107"/>
              <a:gd name="connsiteY3" fmla="*/ 4285940 h 4285940"/>
              <a:gd name="connsiteX4" fmla="*/ 0 w 2025107"/>
              <a:gd name="connsiteY4" fmla="*/ 484288 h 4285940"/>
              <a:gd name="connsiteX0" fmla="*/ 0 w 2024769"/>
              <a:gd name="connsiteY0" fmla="*/ 484288 h 4387781"/>
              <a:gd name="connsiteX1" fmla="*/ 1986650 w 2024769"/>
              <a:gd name="connsiteY1" fmla="*/ 0 h 4387781"/>
              <a:gd name="connsiteX2" fmla="*/ 1462213 w 2024769"/>
              <a:gd name="connsiteY2" fmla="*/ 3147986 h 4387781"/>
              <a:gd name="connsiteX3" fmla="*/ 948242 w 2024769"/>
              <a:gd name="connsiteY3" fmla="*/ 4387781 h 4387781"/>
              <a:gd name="connsiteX4" fmla="*/ 0 w 2024769"/>
              <a:gd name="connsiteY4" fmla="*/ 484288 h 4387781"/>
              <a:gd name="connsiteX0" fmla="*/ 0 w 2017964"/>
              <a:gd name="connsiteY0" fmla="*/ 484288 h 4387781"/>
              <a:gd name="connsiteX1" fmla="*/ 1986650 w 2017964"/>
              <a:gd name="connsiteY1" fmla="*/ 0 h 4387781"/>
              <a:gd name="connsiteX2" fmla="*/ 1314542 w 2017964"/>
              <a:gd name="connsiteY2" fmla="*/ 1902816 h 4387781"/>
              <a:gd name="connsiteX3" fmla="*/ 948242 w 2017964"/>
              <a:gd name="connsiteY3" fmla="*/ 4387781 h 4387781"/>
              <a:gd name="connsiteX4" fmla="*/ 0 w 2017964"/>
              <a:gd name="connsiteY4" fmla="*/ 484288 h 4387781"/>
              <a:gd name="connsiteX0" fmla="*/ 0 w 2017137"/>
              <a:gd name="connsiteY0" fmla="*/ 484288 h 4387781"/>
              <a:gd name="connsiteX1" fmla="*/ 1986650 w 2017137"/>
              <a:gd name="connsiteY1" fmla="*/ 0 h 4387781"/>
              <a:gd name="connsiteX2" fmla="*/ 1292178 w 2017137"/>
              <a:gd name="connsiteY2" fmla="*/ 1757930 h 4387781"/>
              <a:gd name="connsiteX3" fmla="*/ 948242 w 2017137"/>
              <a:gd name="connsiteY3" fmla="*/ 4387781 h 4387781"/>
              <a:gd name="connsiteX4" fmla="*/ 0 w 2017137"/>
              <a:gd name="connsiteY4" fmla="*/ 484288 h 4387781"/>
              <a:gd name="connsiteX0" fmla="*/ 0 w 1337383"/>
              <a:gd name="connsiteY0" fmla="*/ 269297 h 4172790"/>
              <a:gd name="connsiteX1" fmla="*/ 1107688 w 1337383"/>
              <a:gd name="connsiteY1" fmla="*/ 0 h 4172790"/>
              <a:gd name="connsiteX2" fmla="*/ 1292178 w 1337383"/>
              <a:gd name="connsiteY2" fmla="*/ 1542939 h 4172790"/>
              <a:gd name="connsiteX3" fmla="*/ 948242 w 1337383"/>
              <a:gd name="connsiteY3" fmla="*/ 4172790 h 4172790"/>
              <a:gd name="connsiteX4" fmla="*/ 0 w 1337383"/>
              <a:gd name="connsiteY4" fmla="*/ 269297 h 4172790"/>
              <a:gd name="connsiteX0" fmla="*/ 0 w 1211185"/>
              <a:gd name="connsiteY0" fmla="*/ 269297 h 4172790"/>
              <a:gd name="connsiteX1" fmla="*/ 1107688 w 1211185"/>
              <a:gd name="connsiteY1" fmla="*/ 0 h 4172790"/>
              <a:gd name="connsiteX2" fmla="*/ 949046 w 1211185"/>
              <a:gd name="connsiteY2" fmla="*/ 1783761 h 4172790"/>
              <a:gd name="connsiteX3" fmla="*/ 948242 w 1211185"/>
              <a:gd name="connsiteY3" fmla="*/ 4172790 h 4172790"/>
              <a:gd name="connsiteX4" fmla="*/ 0 w 1211185"/>
              <a:gd name="connsiteY4" fmla="*/ 269297 h 4172790"/>
              <a:gd name="connsiteX0" fmla="*/ 0 w 1674085"/>
              <a:gd name="connsiteY0" fmla="*/ 269297 h 6393330"/>
              <a:gd name="connsiteX1" fmla="*/ 1107688 w 1674085"/>
              <a:gd name="connsiteY1" fmla="*/ 0 h 6393330"/>
              <a:gd name="connsiteX2" fmla="*/ 949046 w 1674085"/>
              <a:gd name="connsiteY2" fmla="*/ 1783761 h 6393330"/>
              <a:gd name="connsiteX3" fmla="*/ 1491377 w 1674085"/>
              <a:gd name="connsiteY3" fmla="*/ 6393330 h 6393330"/>
              <a:gd name="connsiteX4" fmla="*/ 0 w 1674085"/>
              <a:gd name="connsiteY4" fmla="*/ 269297 h 6393330"/>
              <a:gd name="connsiteX0" fmla="*/ 0 w 1491377"/>
              <a:gd name="connsiteY0" fmla="*/ 269297 h 6393330"/>
              <a:gd name="connsiteX1" fmla="*/ 1107688 w 1491377"/>
              <a:gd name="connsiteY1" fmla="*/ 0 h 6393330"/>
              <a:gd name="connsiteX2" fmla="*/ 949046 w 1491377"/>
              <a:gd name="connsiteY2" fmla="*/ 1783761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71560 h 6395593"/>
              <a:gd name="connsiteX1" fmla="*/ 1116940 w 1491377"/>
              <a:gd name="connsiteY1" fmla="*/ 0 h 6395593"/>
              <a:gd name="connsiteX2" fmla="*/ 1180015 w 1491377"/>
              <a:gd name="connsiteY2" fmla="*/ 2249237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005422 w 1491377"/>
              <a:gd name="connsiteY2" fmla="*/ 2056603 h 6395593"/>
              <a:gd name="connsiteX3" fmla="*/ 1491377 w 1491377"/>
              <a:gd name="connsiteY3" fmla="*/ 6395593 h 6395593"/>
              <a:gd name="connsiteX4" fmla="*/ 0 w 1491377"/>
              <a:gd name="connsiteY4" fmla="*/ 271560 h 6395593"/>
              <a:gd name="connsiteX0" fmla="*/ 0 w 1538326"/>
              <a:gd name="connsiteY0" fmla="*/ 271560 h 6395593"/>
              <a:gd name="connsiteX1" fmla="*/ 1116940 w 1538326"/>
              <a:gd name="connsiteY1" fmla="*/ 0 h 6395593"/>
              <a:gd name="connsiteX2" fmla="*/ 1531200 w 1538326"/>
              <a:gd name="connsiteY2" fmla="*/ 2241785 h 6395593"/>
              <a:gd name="connsiteX3" fmla="*/ 1491377 w 1538326"/>
              <a:gd name="connsiteY3" fmla="*/ 6395593 h 6395593"/>
              <a:gd name="connsiteX4" fmla="*/ 0 w 1538326"/>
              <a:gd name="connsiteY4" fmla="*/ 271560 h 6395593"/>
              <a:gd name="connsiteX0" fmla="*/ 0 w 1532555"/>
              <a:gd name="connsiteY0" fmla="*/ 271560 h 6395593"/>
              <a:gd name="connsiteX1" fmla="*/ 1116940 w 1532555"/>
              <a:gd name="connsiteY1" fmla="*/ 0 h 6395593"/>
              <a:gd name="connsiteX2" fmla="*/ 1531200 w 1532555"/>
              <a:gd name="connsiteY2" fmla="*/ 2241785 h 6395593"/>
              <a:gd name="connsiteX3" fmla="*/ 1491377 w 1532555"/>
              <a:gd name="connsiteY3" fmla="*/ 6395593 h 6395593"/>
              <a:gd name="connsiteX4" fmla="*/ 0 w 1532555"/>
              <a:gd name="connsiteY4" fmla="*/ 271560 h 6395593"/>
              <a:gd name="connsiteX0" fmla="*/ 0 w 1552003"/>
              <a:gd name="connsiteY0" fmla="*/ 271560 h 6395593"/>
              <a:gd name="connsiteX1" fmla="*/ 1116940 w 1552003"/>
              <a:gd name="connsiteY1" fmla="*/ 0 h 6395593"/>
              <a:gd name="connsiteX2" fmla="*/ 1531200 w 1552003"/>
              <a:gd name="connsiteY2" fmla="*/ 2241785 h 6395593"/>
              <a:gd name="connsiteX3" fmla="*/ 1491377 w 1552003"/>
              <a:gd name="connsiteY3" fmla="*/ 6395593 h 6395593"/>
              <a:gd name="connsiteX4" fmla="*/ 0 w 1552003"/>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169722 h 6293755"/>
              <a:gd name="connsiteX1" fmla="*/ 700589 w 1491377"/>
              <a:gd name="connsiteY1" fmla="*/ 0 h 6293755"/>
              <a:gd name="connsiteX2" fmla="*/ 1416184 w 1491377"/>
              <a:gd name="connsiteY2" fmla="*/ 1589538 h 6293755"/>
              <a:gd name="connsiteX3" fmla="*/ 1491377 w 1491377"/>
              <a:gd name="connsiteY3" fmla="*/ 6293755 h 6293755"/>
              <a:gd name="connsiteX4" fmla="*/ 0 w 1491377"/>
              <a:gd name="connsiteY4" fmla="*/ 169722 h 6293755"/>
              <a:gd name="connsiteX0" fmla="*/ 0 w 1491377"/>
              <a:gd name="connsiteY0" fmla="*/ 169722 h 6293755"/>
              <a:gd name="connsiteX1" fmla="*/ 700589 w 1491377"/>
              <a:gd name="connsiteY1" fmla="*/ 0 h 6293755"/>
              <a:gd name="connsiteX2" fmla="*/ 1210372 w 1491377"/>
              <a:gd name="connsiteY2" fmla="*/ 1630073 h 6293755"/>
              <a:gd name="connsiteX3" fmla="*/ 1491377 w 1491377"/>
              <a:gd name="connsiteY3" fmla="*/ 6293755 h 6293755"/>
              <a:gd name="connsiteX4" fmla="*/ 0 w 1491377"/>
              <a:gd name="connsiteY4" fmla="*/ 169722 h 6293755"/>
              <a:gd name="connsiteX0" fmla="*/ 0 w 1525723"/>
              <a:gd name="connsiteY0" fmla="*/ 169722 h 6353995"/>
              <a:gd name="connsiteX1" fmla="*/ 700589 w 1525723"/>
              <a:gd name="connsiteY1" fmla="*/ 0 h 6353995"/>
              <a:gd name="connsiteX2" fmla="*/ 1210372 w 1525723"/>
              <a:gd name="connsiteY2" fmla="*/ 1630073 h 6353995"/>
              <a:gd name="connsiteX3" fmla="*/ 1525723 w 1525723"/>
              <a:gd name="connsiteY3" fmla="*/ 6353995 h 6353995"/>
              <a:gd name="connsiteX4" fmla="*/ 0 w 1525723"/>
              <a:gd name="connsiteY4" fmla="*/ 169722 h 6353995"/>
              <a:gd name="connsiteX0" fmla="*/ 0 w 1516404"/>
              <a:gd name="connsiteY0" fmla="*/ 169722 h 6369349"/>
              <a:gd name="connsiteX1" fmla="*/ 700589 w 1516404"/>
              <a:gd name="connsiteY1" fmla="*/ 0 h 6369349"/>
              <a:gd name="connsiteX2" fmla="*/ 1210372 w 1516404"/>
              <a:gd name="connsiteY2" fmla="*/ 1630073 h 6369349"/>
              <a:gd name="connsiteX3" fmla="*/ 1516404 w 1516404"/>
              <a:gd name="connsiteY3" fmla="*/ 6369349 h 6369349"/>
              <a:gd name="connsiteX4" fmla="*/ 0 w 1516404"/>
              <a:gd name="connsiteY4" fmla="*/ 169722 h 6369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404" h="6369349">
                <a:moveTo>
                  <a:pt x="0" y="169722"/>
                </a:moveTo>
                <a:lnTo>
                  <a:pt x="700589" y="0"/>
                </a:lnTo>
                <a:cubicBezTo>
                  <a:pt x="955762" y="283569"/>
                  <a:pt x="1074403" y="568515"/>
                  <a:pt x="1210372" y="1630073"/>
                </a:cubicBezTo>
                <a:cubicBezTo>
                  <a:pt x="1346341" y="2691631"/>
                  <a:pt x="1243092" y="4522688"/>
                  <a:pt x="1516404" y="6369349"/>
                </a:cubicBezTo>
                <a:lnTo>
                  <a:pt x="0" y="169722"/>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bg1"/>
              </a:solidFill>
            </a:endParaRPr>
          </a:p>
        </p:txBody>
      </p:sp>
      <p:sp>
        <p:nvSpPr>
          <p:cNvPr id="3" name="TextBox 2">
            <a:extLst>
              <a:ext uri="{FF2B5EF4-FFF2-40B4-BE49-F238E27FC236}">
                <a16:creationId xmlns:a16="http://schemas.microsoft.com/office/drawing/2014/main" id="{D40F8E51-3985-4D87-8610-E5FAD58DE6CD}"/>
              </a:ext>
            </a:extLst>
          </p:cNvPr>
          <p:cNvSpPr txBox="1"/>
          <p:nvPr/>
        </p:nvSpPr>
        <p:spPr>
          <a:xfrm>
            <a:off x="1170283" y="829963"/>
            <a:ext cx="4083220" cy="5232202"/>
          </a:xfrm>
          <a:prstGeom prst="rect">
            <a:avLst/>
          </a:prstGeom>
          <a:noFill/>
        </p:spPr>
        <p:txBody>
          <a:bodyPr wrap="square" rtlCol="0">
            <a:spAutoFit/>
          </a:bodyPr>
          <a:lstStyle/>
          <a:p>
            <a:r>
              <a:rPr lang="en-US" sz="3200" dirty="0">
                <a:solidFill>
                  <a:schemeClr val="bg1"/>
                </a:solidFill>
                <a:latin typeface="+mj-lt"/>
              </a:rPr>
              <a:t>SJS Ethos </a:t>
            </a:r>
          </a:p>
          <a:p>
            <a:endParaRPr lang="en-US" sz="2800" dirty="0">
              <a:solidFill>
                <a:schemeClr val="bg1"/>
              </a:solidFill>
              <a:latin typeface="+mj-lt"/>
            </a:endParaRPr>
          </a:p>
          <a:p>
            <a:endParaRPr lang="en-US" sz="1400" dirty="0">
              <a:solidFill>
                <a:schemeClr val="bg1"/>
              </a:solidFill>
              <a:latin typeface="+mj-lt"/>
            </a:endParaRPr>
          </a:p>
          <a:p>
            <a:r>
              <a:rPr lang="en-US" sz="2000" u="sng" dirty="0">
                <a:solidFill>
                  <a:schemeClr val="bg1"/>
                </a:solidFill>
                <a:latin typeface="+mj-lt"/>
              </a:rPr>
              <a:t>Show me five:</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take care of each other.</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listen and follow instructions.</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are honest.</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respect each </a:t>
            </a:r>
            <a:r>
              <a:rPr lang="en-US" sz="2000" dirty="0" smtClean="0">
                <a:solidFill>
                  <a:schemeClr val="bg1"/>
                </a:solidFill>
                <a:latin typeface="+mj-lt"/>
              </a:rPr>
              <a:t>others’ </a:t>
            </a:r>
            <a:r>
              <a:rPr lang="en-US" sz="2000" dirty="0">
                <a:solidFill>
                  <a:schemeClr val="bg1"/>
                </a:solidFill>
                <a:latin typeface="+mj-lt"/>
              </a:rPr>
              <a:t>property.</a:t>
            </a:r>
          </a:p>
          <a:p>
            <a:pPr marL="342900" indent="-342900">
              <a:buFont typeface="Arial" panose="020B0604020202020204" pitchFamily="34" charset="0"/>
              <a:buChar char="•"/>
            </a:pPr>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always try our best.</a:t>
            </a:r>
          </a:p>
        </p:txBody>
      </p:sp>
      <p:sp>
        <p:nvSpPr>
          <p:cNvPr id="6" name="TextBox 5">
            <a:extLst>
              <a:ext uri="{FF2B5EF4-FFF2-40B4-BE49-F238E27FC236}">
                <a16:creationId xmlns:a16="http://schemas.microsoft.com/office/drawing/2014/main" id="{1C7EE5D4-0F10-4250-A44D-98EF149F04B5}"/>
              </a:ext>
            </a:extLst>
          </p:cNvPr>
          <p:cNvSpPr txBox="1"/>
          <p:nvPr/>
        </p:nvSpPr>
        <p:spPr>
          <a:xfrm>
            <a:off x="6097498" y="2401724"/>
            <a:ext cx="5720876" cy="2554545"/>
          </a:xfrm>
          <a:prstGeom prst="rect">
            <a:avLst/>
          </a:prstGeom>
          <a:noFill/>
        </p:spPr>
        <p:txBody>
          <a:bodyPr wrap="square" rtlCol="0">
            <a:spAutoFit/>
          </a:bodyPr>
          <a:lstStyle/>
          <a:p>
            <a:endParaRPr lang="en-US" sz="2000" dirty="0">
              <a:solidFill>
                <a:schemeClr val="bg1"/>
              </a:solidFill>
              <a:latin typeface="+mj-lt"/>
            </a:endParaRPr>
          </a:p>
          <a:p>
            <a:r>
              <a:rPr lang="en-US" sz="2000" u="sng" dirty="0">
                <a:solidFill>
                  <a:schemeClr val="bg1"/>
                </a:solidFill>
                <a:latin typeface="+mj-lt"/>
              </a:rPr>
              <a:t>Any problems or questions?</a:t>
            </a:r>
          </a:p>
          <a:p>
            <a:r>
              <a:rPr lang="en-US" sz="2000" dirty="0">
                <a:solidFill>
                  <a:schemeClr val="bg1"/>
                </a:solidFill>
                <a:latin typeface="+mj-lt"/>
              </a:rPr>
              <a:t>Do ask for us by calling school, emailing the office or speaking to us at the end of the day.</a:t>
            </a:r>
          </a:p>
          <a:p>
            <a:endParaRPr lang="en-US" sz="2000" dirty="0">
              <a:solidFill>
                <a:schemeClr val="bg1"/>
              </a:solidFill>
              <a:latin typeface="+mj-lt"/>
            </a:endParaRPr>
          </a:p>
          <a:p>
            <a:r>
              <a:rPr lang="en-US" sz="2000" dirty="0">
                <a:solidFill>
                  <a:schemeClr val="bg1"/>
                </a:solidFill>
                <a:latin typeface="+mj-lt"/>
                <a:hlinkClick r:id="rId2">
                  <a:extLst>
                    <a:ext uri="{A12FA001-AC4F-418D-AE19-62706E023703}">
                      <ahyp:hlinkClr xmlns="" xmlns:ahyp="http://schemas.microsoft.com/office/drawing/2018/hyperlinkcolor" val="tx"/>
                    </a:ext>
                  </a:extLst>
                </a:hlinkClick>
              </a:rPr>
              <a:t>office@stjamesjun-bif.cumbria.sch.uk</a:t>
            </a:r>
            <a:endParaRPr lang="en-US" sz="2000" dirty="0">
              <a:solidFill>
                <a:schemeClr val="bg1"/>
              </a:solidFill>
              <a:latin typeface="+mj-lt"/>
            </a:endParaRPr>
          </a:p>
          <a:p>
            <a:endParaRPr lang="en-US" sz="2000" dirty="0">
              <a:solidFill>
                <a:schemeClr val="bg1"/>
              </a:solidFill>
              <a:latin typeface="+mj-lt"/>
            </a:endParaRPr>
          </a:p>
          <a:p>
            <a:endParaRPr lang="en-US" sz="2000" dirty="0">
              <a:solidFill>
                <a:schemeClr val="bg1"/>
              </a:solidFill>
              <a:latin typeface="+mj-lt"/>
            </a:endParaRPr>
          </a:p>
        </p:txBody>
      </p:sp>
      <p:pic>
        <p:nvPicPr>
          <p:cNvPr id="8" name="Picture 7">
            <a:extLst>
              <a:ext uri="{FF2B5EF4-FFF2-40B4-BE49-F238E27FC236}">
                <a16:creationId xmlns:a16="http://schemas.microsoft.com/office/drawing/2014/main" id="{B19CFB46-FF2C-481F-B8E2-19B4D6F8834B}"/>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pic>
        <p:nvPicPr>
          <p:cNvPr id="10" name="Picture 4" descr="File:Instagram logo 2016.svg - Wikimedia Commons">
            <a:extLst>
              <a:ext uri="{FF2B5EF4-FFF2-40B4-BE49-F238E27FC236}">
                <a16:creationId xmlns:a16="http://schemas.microsoft.com/office/drawing/2014/main" id="{F80ECADD-FBC9-469D-8F69-5D3C26B31C7E}"/>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4000" b="97333" l="4889" r="94667">
                        <a14:foregroundMark x1="9778" y1="32000" x2="88889" y2="83556"/>
                        <a14:foregroundMark x1="88889" y1="83556" x2="88889" y2="83556"/>
                        <a14:foregroundMark x1="51111" y1="94667" x2="58222" y2="7556"/>
                        <a14:foregroundMark x1="9333" y1="14667" x2="11556" y2="59556"/>
                        <a14:foregroundMark x1="11556" y1="59556" x2="3556" y2="28444"/>
                        <a14:foregroundMark x1="3556" y1="28444" x2="10667" y2="62667"/>
                        <a14:foregroundMark x1="10667" y1="62667" x2="30222" y2="92889"/>
                        <a14:foregroundMark x1="30222" y1="92889" x2="70222" y2="92889"/>
                        <a14:foregroundMark x1="70222" y1="92889" x2="94667" y2="71556"/>
                        <a14:foregroundMark x1="94667" y1="71556" x2="94667" y2="36000"/>
                        <a14:foregroundMark x1="94667" y1="36000" x2="75556" y2="8444"/>
                        <a14:foregroundMark x1="75556" y1="8444" x2="10667" y2="7111"/>
                        <a14:foregroundMark x1="10667" y1="7111" x2="13333" y2="55111"/>
                        <a14:foregroundMark x1="13333" y1="55111" x2="38222" y2="25778"/>
                        <a14:foregroundMark x1="38222" y1="25778" x2="39556" y2="76000"/>
                        <a14:foregroundMark x1="39556" y1="76000" x2="55111" y2="29333"/>
                        <a14:foregroundMark x1="55111" y1="29333" x2="60889" y2="65778"/>
                        <a14:foregroundMark x1="60889" y1="65778" x2="80000" y2="23111"/>
                        <a14:foregroundMark x1="80000" y1="23111" x2="84000" y2="64444"/>
                        <a14:foregroundMark x1="1778" y1="38667" x2="4889" y2="78222"/>
                        <a14:foregroundMark x1="4889" y1="78222" x2="24444" y2="93333"/>
                        <a14:foregroundMark x1="93778" y1="27111" x2="94667" y2="77333"/>
                        <a14:foregroundMark x1="76000" y1="4444" x2="27111" y2="4444"/>
                        <a14:foregroundMark x1="29778" y1="96889" x2="65778" y2="97333"/>
                        <a14:foregroundMark x1="65778" y1="97333" x2="72000" y2="96444"/>
                      </a14:backgroundRemoval>
                    </a14:imgEffect>
                  </a14:imgLayer>
                </a14:imgProps>
              </a:ext>
              <a:ext uri="{28A0092B-C50C-407E-A947-70E740481C1C}">
                <a14:useLocalDpi xmlns:a14="http://schemas.microsoft.com/office/drawing/2010/main" val="0"/>
              </a:ext>
            </a:extLst>
          </a:blip>
          <a:srcRect/>
          <a:stretch>
            <a:fillRect/>
          </a:stretch>
        </p:blipFill>
        <p:spPr bwMode="auto">
          <a:xfrm>
            <a:off x="6441879" y="5108368"/>
            <a:ext cx="662717" cy="66271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Facebook App Logos, Icons, and Use Guidelines | Brand Resource Center">
            <a:extLst>
              <a:ext uri="{FF2B5EF4-FFF2-40B4-BE49-F238E27FC236}">
                <a16:creationId xmlns:a16="http://schemas.microsoft.com/office/drawing/2014/main" id="{3E5078E1-E0C2-4A80-9913-3E268CB6D9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68580" y="5088343"/>
            <a:ext cx="662716" cy="66271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Website Logo PNG, Web Site Logos Free Download - Free Transparent PNG Logos">
            <a:extLst>
              <a:ext uri="{FF2B5EF4-FFF2-40B4-BE49-F238E27FC236}">
                <a16:creationId xmlns:a16="http://schemas.microsoft.com/office/drawing/2014/main" id="{02330F04-3684-40E1-B463-8005B7116D68}"/>
              </a:ext>
            </a:extLst>
          </p:cNvPr>
          <p:cNvPicPr>
            <a:picLocks noChangeAspect="1" noChangeArrowheads="1"/>
          </p:cNvPicPr>
          <p:nvPr/>
        </p:nvPicPr>
        <p:blipFill>
          <a:blip r:embed="rId8" cstate="hqprint">
            <a:biLevel thresh="25000"/>
            <a:extLst>
              <a:ext uri="{28A0092B-C50C-407E-A947-70E740481C1C}">
                <a14:useLocalDpi xmlns:a14="http://schemas.microsoft.com/office/drawing/2010/main" val="0"/>
              </a:ext>
            </a:extLst>
          </a:blip>
          <a:srcRect/>
          <a:stretch>
            <a:fillRect/>
          </a:stretch>
        </p:blipFill>
        <p:spPr bwMode="auto">
          <a:xfrm>
            <a:off x="8706590" y="5018213"/>
            <a:ext cx="878830" cy="878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02748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0-#ppt_w/2"/>
                                          </p:val>
                                        </p:tav>
                                        <p:tav tm="100000">
                                          <p:val>
                                            <p:strVal val="#ppt_x"/>
                                          </p:val>
                                        </p:tav>
                                      </p:tavLst>
                                    </p:anim>
                                    <p:anim calcmode="lin" valueType="num">
                                      <p:cBhvr additive="base">
                                        <p:cTn id="12" dur="1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4A4630-2FF4-4CBB-8161-85DD2C0BFE0C}"/>
              </a:ext>
            </a:extLst>
          </p:cNvPr>
          <p:cNvSpPr txBox="1"/>
          <p:nvPr/>
        </p:nvSpPr>
        <p:spPr>
          <a:xfrm>
            <a:off x="5098473" y="853537"/>
            <a:ext cx="6968836" cy="5509200"/>
          </a:xfrm>
          <a:prstGeom prst="rect">
            <a:avLst/>
          </a:prstGeom>
          <a:noFill/>
        </p:spPr>
        <p:txBody>
          <a:bodyPr wrap="square" rtlCol="0">
            <a:spAutoFit/>
          </a:bodyPr>
          <a:lstStyle/>
          <a:p>
            <a:pPr algn="ctr"/>
            <a:r>
              <a:rPr lang="en-US" sz="3200" u="sng" dirty="0" smtClean="0">
                <a:solidFill>
                  <a:schemeClr val="bg1"/>
                </a:solidFill>
                <a:latin typeface="+mj-lt"/>
              </a:rPr>
              <a:t>Rewards!</a:t>
            </a:r>
          </a:p>
          <a:p>
            <a:pPr algn="ctr"/>
            <a:r>
              <a:rPr lang="en-US" sz="3200" dirty="0" smtClean="0">
                <a:solidFill>
                  <a:schemeClr val="bg1"/>
                </a:solidFill>
                <a:latin typeface="+mj-lt"/>
              </a:rPr>
              <a:t>There are many ways the children are praised for their efforts inside and outside of the classroom. </a:t>
            </a:r>
          </a:p>
          <a:p>
            <a:pPr algn="ctr"/>
            <a:r>
              <a:rPr lang="en-US" sz="3200" dirty="0" smtClean="0">
                <a:solidFill>
                  <a:schemeClr val="bg1"/>
                </a:solidFill>
                <a:latin typeface="+mj-lt"/>
              </a:rPr>
              <a:t>We have stickers and Value Tokens; praise certificates and praise assemblies weekly; positions of responsibility in class and for the wider school community; positive messages home from the school staff team. </a:t>
            </a:r>
            <a:endParaRPr lang="en-US" sz="3200" dirty="0">
              <a:solidFill>
                <a:schemeClr val="bg1"/>
              </a:solidFill>
              <a:latin typeface="+mj-lt"/>
            </a:endParaRPr>
          </a:p>
        </p:txBody>
      </p:sp>
      <p:pic>
        <p:nvPicPr>
          <p:cNvPr id="7" name="Picture 6">
            <a:extLst>
              <a:ext uri="{FF2B5EF4-FFF2-40B4-BE49-F238E27FC236}">
                <a16:creationId xmlns:a16="http://schemas.microsoft.com/office/drawing/2014/main" id="{475C62AD-2CAE-4C6D-91BF-EADB339325AC}"/>
              </a:ext>
            </a:extLst>
          </p:cNvPr>
          <p:cNvPicPr/>
          <p:nvPr/>
        </p:nvPicPr>
        <p:blipFill>
          <a:blip r:embed="rId2" cstate="hq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045851"/>
            <a:ext cx="606375" cy="706718"/>
          </a:xfrm>
          <a:prstGeom prst="rect">
            <a:avLst/>
          </a:prstGeom>
          <a:noFill/>
        </p:spPr>
      </p:pic>
      <p:pic>
        <p:nvPicPr>
          <p:cNvPr id="2" name="Picture 1"/>
          <p:cNvPicPr>
            <a:picLocks noChangeAspect="1"/>
          </p:cNvPicPr>
          <p:nvPr/>
        </p:nvPicPr>
        <p:blipFill>
          <a:blip r:embed="rId4"/>
          <a:stretch>
            <a:fillRect/>
          </a:stretch>
        </p:blipFill>
        <p:spPr>
          <a:xfrm>
            <a:off x="526471" y="1255318"/>
            <a:ext cx="3905005" cy="4480463"/>
          </a:xfrm>
          <a:prstGeom prst="rect">
            <a:avLst/>
          </a:prstGeom>
        </p:spPr>
      </p:pic>
    </p:spTree>
    <p:extLst>
      <p:ext uri="{BB962C8B-B14F-4D97-AF65-F5344CB8AC3E}">
        <p14:creationId xmlns:p14="http://schemas.microsoft.com/office/powerpoint/2010/main" val="2658115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7">
            <a:extLst>
              <a:ext uri="{FF2B5EF4-FFF2-40B4-BE49-F238E27FC236}">
                <a16:creationId xmlns:a16="http://schemas.microsoft.com/office/drawing/2014/main" id="{A929C9CB-56B4-45A1-902E-2F92FD92DB30}"/>
              </a:ext>
            </a:extLst>
          </p:cNvPr>
          <p:cNvSpPr>
            <a:spLocks/>
          </p:cNvSpPr>
          <p:nvPr/>
        </p:nvSpPr>
        <p:spPr bwMode="auto">
          <a:xfrm>
            <a:off x="1" y="3279775"/>
            <a:ext cx="685800"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7" name="Freeform: Shape 6">
            <a:extLst>
              <a:ext uri="{FF2B5EF4-FFF2-40B4-BE49-F238E27FC236}">
                <a16:creationId xmlns:a16="http://schemas.microsoft.com/office/drawing/2014/main" id="{445964F5-D2A8-4094-82C2-39ADFBD8958A}"/>
              </a:ext>
            </a:extLst>
          </p:cNvPr>
          <p:cNvSpPr/>
          <p:nvPr/>
        </p:nvSpPr>
        <p:spPr>
          <a:xfrm rot="824668">
            <a:off x="-741209" y="-77164"/>
            <a:ext cx="1516404" cy="6369349"/>
          </a:xfrm>
          <a:custGeom>
            <a:avLst/>
            <a:gdLst>
              <a:gd name="connsiteX0" fmla="*/ 2181544 w 2181739"/>
              <a:gd name="connsiteY0" fmla="*/ 0 h 2376381"/>
              <a:gd name="connsiteX1" fmla="*/ 2181739 w 2181739"/>
              <a:gd name="connsiteY1" fmla="*/ 1591 h 2376381"/>
              <a:gd name="connsiteX2" fmla="*/ 1392662 w 2181739"/>
              <a:gd name="connsiteY2" fmla="*/ 1338443 h 2376381"/>
              <a:gd name="connsiteX3" fmla="*/ 486892 w 2181739"/>
              <a:gd name="connsiteY3" fmla="*/ 2360538 h 2376381"/>
              <a:gd name="connsiteX4" fmla="*/ 450737 w 2181739"/>
              <a:gd name="connsiteY4" fmla="*/ 2376381 h 2376381"/>
              <a:gd name="connsiteX5" fmla="*/ 0 w 2181739"/>
              <a:gd name="connsiteY5" fmla="*/ 533597 h 2376381"/>
              <a:gd name="connsiteX0" fmla="*/ 1476110 w 2181739"/>
              <a:gd name="connsiteY0" fmla="*/ 161151 h 2374792"/>
              <a:gd name="connsiteX1" fmla="*/ 2181739 w 2181739"/>
              <a:gd name="connsiteY1" fmla="*/ 2 h 2374792"/>
              <a:gd name="connsiteX2" fmla="*/ 1392662 w 2181739"/>
              <a:gd name="connsiteY2" fmla="*/ 1336854 h 2374792"/>
              <a:gd name="connsiteX3" fmla="*/ 486892 w 2181739"/>
              <a:gd name="connsiteY3" fmla="*/ 2358949 h 2374792"/>
              <a:gd name="connsiteX4" fmla="*/ 450737 w 2181739"/>
              <a:gd name="connsiteY4" fmla="*/ 2374792 h 2374792"/>
              <a:gd name="connsiteX5" fmla="*/ 0 w 2181739"/>
              <a:gd name="connsiteY5" fmla="*/ 532008 h 2374792"/>
              <a:gd name="connsiteX6" fmla="*/ 1476110 w 2181739"/>
              <a:gd name="connsiteY6" fmla="*/ 161151 h 2374792"/>
              <a:gd name="connsiteX0" fmla="*/ 0 w 2181739"/>
              <a:gd name="connsiteY0" fmla="*/ 532006 h 2374790"/>
              <a:gd name="connsiteX1" fmla="*/ 2181739 w 2181739"/>
              <a:gd name="connsiteY1" fmla="*/ 0 h 2374790"/>
              <a:gd name="connsiteX2" fmla="*/ 1392662 w 2181739"/>
              <a:gd name="connsiteY2" fmla="*/ 1336852 h 2374790"/>
              <a:gd name="connsiteX3" fmla="*/ 486892 w 2181739"/>
              <a:gd name="connsiteY3" fmla="*/ 2358947 h 2374790"/>
              <a:gd name="connsiteX4" fmla="*/ 450737 w 2181739"/>
              <a:gd name="connsiteY4" fmla="*/ 2374790 h 2374790"/>
              <a:gd name="connsiteX5" fmla="*/ 0 w 2181739"/>
              <a:gd name="connsiteY5" fmla="*/ 532006 h 2374790"/>
              <a:gd name="connsiteX0" fmla="*/ 0 w 1629233"/>
              <a:gd name="connsiteY0" fmla="*/ 299111 h 2141895"/>
              <a:gd name="connsiteX1" fmla="*/ 1189485 w 1629233"/>
              <a:gd name="connsiteY1" fmla="*/ 0 h 2141895"/>
              <a:gd name="connsiteX2" fmla="*/ 1392662 w 1629233"/>
              <a:gd name="connsiteY2" fmla="*/ 1103957 h 2141895"/>
              <a:gd name="connsiteX3" fmla="*/ 486892 w 1629233"/>
              <a:gd name="connsiteY3" fmla="*/ 2126052 h 2141895"/>
              <a:gd name="connsiteX4" fmla="*/ 450737 w 1629233"/>
              <a:gd name="connsiteY4" fmla="*/ 2141895 h 2141895"/>
              <a:gd name="connsiteX5" fmla="*/ 0 w 1629233"/>
              <a:gd name="connsiteY5" fmla="*/ 299111 h 2141895"/>
              <a:gd name="connsiteX0" fmla="*/ 0 w 1590390"/>
              <a:gd name="connsiteY0" fmla="*/ 299111 h 2141895"/>
              <a:gd name="connsiteX1" fmla="*/ 1189485 w 1590390"/>
              <a:gd name="connsiteY1" fmla="*/ 0 h 2141895"/>
              <a:gd name="connsiteX2" fmla="*/ 1344600 w 1590390"/>
              <a:gd name="connsiteY2" fmla="*/ 1468721 h 2141895"/>
              <a:gd name="connsiteX3" fmla="*/ 486892 w 1590390"/>
              <a:gd name="connsiteY3" fmla="*/ 2126052 h 2141895"/>
              <a:gd name="connsiteX4" fmla="*/ 450737 w 1590390"/>
              <a:gd name="connsiteY4" fmla="*/ 2141895 h 2141895"/>
              <a:gd name="connsiteX5" fmla="*/ 0 w 1590390"/>
              <a:gd name="connsiteY5" fmla="*/ 299111 h 2141895"/>
              <a:gd name="connsiteX0" fmla="*/ 0 w 1636810"/>
              <a:gd name="connsiteY0" fmla="*/ 337383 h 2180167"/>
              <a:gd name="connsiteX1" fmla="*/ 1386046 w 1636810"/>
              <a:gd name="connsiteY1" fmla="*/ 0 h 2180167"/>
              <a:gd name="connsiteX2" fmla="*/ 1344600 w 1636810"/>
              <a:gd name="connsiteY2" fmla="*/ 1506993 h 2180167"/>
              <a:gd name="connsiteX3" fmla="*/ 486892 w 1636810"/>
              <a:gd name="connsiteY3" fmla="*/ 2164324 h 2180167"/>
              <a:gd name="connsiteX4" fmla="*/ 450737 w 1636810"/>
              <a:gd name="connsiteY4" fmla="*/ 2180167 h 2180167"/>
              <a:gd name="connsiteX5" fmla="*/ 0 w 1636810"/>
              <a:gd name="connsiteY5" fmla="*/ 337383 h 2180167"/>
              <a:gd name="connsiteX0" fmla="*/ 0 w 1709458"/>
              <a:gd name="connsiteY0" fmla="*/ 337383 h 2180167"/>
              <a:gd name="connsiteX1" fmla="*/ 1386046 w 1709458"/>
              <a:gd name="connsiteY1" fmla="*/ 0 h 2180167"/>
              <a:gd name="connsiteX2" fmla="*/ 1344600 w 1709458"/>
              <a:gd name="connsiteY2" fmla="*/ 1506993 h 2180167"/>
              <a:gd name="connsiteX3" fmla="*/ 486892 w 1709458"/>
              <a:gd name="connsiteY3" fmla="*/ 2164324 h 2180167"/>
              <a:gd name="connsiteX4" fmla="*/ 450737 w 1709458"/>
              <a:gd name="connsiteY4" fmla="*/ 2180167 h 2180167"/>
              <a:gd name="connsiteX5" fmla="*/ 0 w 1709458"/>
              <a:gd name="connsiteY5" fmla="*/ 337383 h 2180167"/>
              <a:gd name="connsiteX0" fmla="*/ 0 w 1639007"/>
              <a:gd name="connsiteY0" fmla="*/ 337383 h 2180167"/>
              <a:gd name="connsiteX1" fmla="*/ 1386046 w 1639007"/>
              <a:gd name="connsiteY1" fmla="*/ 0 h 2180167"/>
              <a:gd name="connsiteX2" fmla="*/ 1219595 w 1639007"/>
              <a:gd name="connsiteY2" fmla="*/ 1557181 h 2180167"/>
              <a:gd name="connsiteX3" fmla="*/ 486892 w 1639007"/>
              <a:gd name="connsiteY3" fmla="*/ 2164324 h 2180167"/>
              <a:gd name="connsiteX4" fmla="*/ 450737 w 1639007"/>
              <a:gd name="connsiteY4" fmla="*/ 2180167 h 2180167"/>
              <a:gd name="connsiteX5" fmla="*/ 0 w 1639007"/>
              <a:gd name="connsiteY5" fmla="*/ 337383 h 2180167"/>
              <a:gd name="connsiteX0" fmla="*/ 0 w 1639007"/>
              <a:gd name="connsiteY0" fmla="*/ 337383 h 2785890"/>
              <a:gd name="connsiteX1" fmla="*/ 1386046 w 1639007"/>
              <a:gd name="connsiteY1" fmla="*/ 0 h 2785890"/>
              <a:gd name="connsiteX2" fmla="*/ 1219595 w 1639007"/>
              <a:gd name="connsiteY2" fmla="*/ 1557181 h 2785890"/>
              <a:gd name="connsiteX3" fmla="*/ 486892 w 1639007"/>
              <a:gd name="connsiteY3" fmla="*/ 2164324 h 2785890"/>
              <a:gd name="connsiteX4" fmla="*/ 540060 w 1639007"/>
              <a:gd name="connsiteY4" fmla="*/ 2785890 h 2785890"/>
              <a:gd name="connsiteX5" fmla="*/ 0 w 1639007"/>
              <a:gd name="connsiteY5" fmla="*/ 337383 h 2785890"/>
              <a:gd name="connsiteX0" fmla="*/ 0 w 1639007"/>
              <a:gd name="connsiteY0" fmla="*/ 337383 h 2813573"/>
              <a:gd name="connsiteX1" fmla="*/ 1386046 w 1639007"/>
              <a:gd name="connsiteY1" fmla="*/ 0 h 2813573"/>
              <a:gd name="connsiteX2" fmla="*/ 1219595 w 1639007"/>
              <a:gd name="connsiteY2" fmla="*/ 1557181 h 2813573"/>
              <a:gd name="connsiteX3" fmla="*/ 540060 w 1639007"/>
              <a:gd name="connsiteY3" fmla="*/ 2785890 h 2813573"/>
              <a:gd name="connsiteX4" fmla="*/ 0 w 1639007"/>
              <a:gd name="connsiteY4" fmla="*/ 337383 h 2813573"/>
              <a:gd name="connsiteX0" fmla="*/ 0 w 1639007"/>
              <a:gd name="connsiteY0" fmla="*/ 337383 h 3263882"/>
              <a:gd name="connsiteX1" fmla="*/ 1386046 w 1639007"/>
              <a:gd name="connsiteY1" fmla="*/ 0 h 3263882"/>
              <a:gd name="connsiteX2" fmla="*/ 1219595 w 1639007"/>
              <a:gd name="connsiteY2" fmla="*/ 1557181 h 3263882"/>
              <a:gd name="connsiteX3" fmla="*/ 710990 w 1639007"/>
              <a:gd name="connsiteY3" fmla="*/ 3244176 h 3263882"/>
              <a:gd name="connsiteX4" fmla="*/ 0 w 1639007"/>
              <a:gd name="connsiteY4" fmla="*/ 337383 h 3263882"/>
              <a:gd name="connsiteX0" fmla="*/ 0 w 1639007"/>
              <a:gd name="connsiteY0" fmla="*/ 337383 h 3244176"/>
              <a:gd name="connsiteX1" fmla="*/ 1386046 w 1639007"/>
              <a:gd name="connsiteY1" fmla="*/ 0 h 3244176"/>
              <a:gd name="connsiteX2" fmla="*/ 1219595 w 1639007"/>
              <a:gd name="connsiteY2" fmla="*/ 1557181 h 3244176"/>
              <a:gd name="connsiteX3" fmla="*/ 710990 w 1639007"/>
              <a:gd name="connsiteY3" fmla="*/ 3244176 h 3244176"/>
              <a:gd name="connsiteX4" fmla="*/ 0 w 1639007"/>
              <a:gd name="connsiteY4" fmla="*/ 337383 h 3244176"/>
              <a:gd name="connsiteX0" fmla="*/ 0 w 1663245"/>
              <a:gd name="connsiteY0" fmla="*/ 337383 h 3244176"/>
              <a:gd name="connsiteX1" fmla="*/ 1386046 w 1663245"/>
              <a:gd name="connsiteY1" fmla="*/ 0 h 3244176"/>
              <a:gd name="connsiteX2" fmla="*/ 1265055 w 1663245"/>
              <a:gd name="connsiteY2" fmla="*/ 1702954 h 3244176"/>
              <a:gd name="connsiteX3" fmla="*/ 710990 w 1663245"/>
              <a:gd name="connsiteY3" fmla="*/ 3244176 h 3244176"/>
              <a:gd name="connsiteX4" fmla="*/ 0 w 1663245"/>
              <a:gd name="connsiteY4" fmla="*/ 337383 h 3244176"/>
              <a:gd name="connsiteX0" fmla="*/ 0 w 1495853"/>
              <a:gd name="connsiteY0" fmla="*/ 337383 h 3244176"/>
              <a:gd name="connsiteX1" fmla="*/ 1386046 w 1495853"/>
              <a:gd name="connsiteY1" fmla="*/ 0 h 3244176"/>
              <a:gd name="connsiteX2" fmla="*/ 1265055 w 1495853"/>
              <a:gd name="connsiteY2" fmla="*/ 1702954 h 3244176"/>
              <a:gd name="connsiteX3" fmla="*/ 710990 w 1495853"/>
              <a:gd name="connsiteY3" fmla="*/ 3244176 h 3244176"/>
              <a:gd name="connsiteX4" fmla="*/ 0 w 1495853"/>
              <a:gd name="connsiteY4" fmla="*/ 337383 h 3244176"/>
              <a:gd name="connsiteX0" fmla="*/ 0 w 1466742"/>
              <a:gd name="connsiteY0" fmla="*/ 337383 h 3244176"/>
              <a:gd name="connsiteX1" fmla="*/ 1386046 w 1466742"/>
              <a:gd name="connsiteY1" fmla="*/ 0 h 3244176"/>
              <a:gd name="connsiteX2" fmla="*/ 1087599 w 1466742"/>
              <a:gd name="connsiteY2" fmla="*/ 1618884 h 3244176"/>
              <a:gd name="connsiteX3" fmla="*/ 710990 w 1466742"/>
              <a:gd name="connsiteY3" fmla="*/ 3244176 h 3244176"/>
              <a:gd name="connsiteX4" fmla="*/ 0 w 1466742"/>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63328"/>
              <a:gd name="connsiteY0" fmla="*/ 337383 h 3244176"/>
              <a:gd name="connsiteX1" fmla="*/ 1386046 w 1463328"/>
              <a:gd name="connsiteY1" fmla="*/ 0 h 3244176"/>
              <a:gd name="connsiteX2" fmla="*/ 1021909 w 1463328"/>
              <a:gd name="connsiteY2" fmla="*/ 1494188 h 3244176"/>
              <a:gd name="connsiteX3" fmla="*/ 710990 w 1463328"/>
              <a:gd name="connsiteY3" fmla="*/ 3244176 h 3244176"/>
              <a:gd name="connsiteX4" fmla="*/ 0 w 1463328"/>
              <a:gd name="connsiteY4" fmla="*/ 337383 h 3244176"/>
              <a:gd name="connsiteX0" fmla="*/ 0 w 1468749"/>
              <a:gd name="connsiteY0" fmla="*/ 337383 h 3244176"/>
              <a:gd name="connsiteX1" fmla="*/ 1386046 w 1468749"/>
              <a:gd name="connsiteY1" fmla="*/ 0 h 3244176"/>
              <a:gd name="connsiteX2" fmla="*/ 1067476 w 1468749"/>
              <a:gd name="connsiteY2" fmla="*/ 1500638 h 3244176"/>
              <a:gd name="connsiteX3" fmla="*/ 710990 w 1468749"/>
              <a:gd name="connsiteY3" fmla="*/ 3244176 h 3244176"/>
              <a:gd name="connsiteX4" fmla="*/ 0 w 1468749"/>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2656"/>
              <a:gd name="connsiteY0" fmla="*/ 337383 h 3244176"/>
              <a:gd name="connsiteX1" fmla="*/ 1386046 w 1462656"/>
              <a:gd name="connsiteY1" fmla="*/ 0 h 3244176"/>
              <a:gd name="connsiteX2" fmla="*/ 1011758 w 1462656"/>
              <a:gd name="connsiteY2" fmla="*/ 1452683 h 3244176"/>
              <a:gd name="connsiteX3" fmla="*/ 710990 w 1462656"/>
              <a:gd name="connsiteY3" fmla="*/ 3244176 h 3244176"/>
              <a:gd name="connsiteX4" fmla="*/ 0 w 1462656"/>
              <a:gd name="connsiteY4" fmla="*/ 337383 h 3244176"/>
              <a:gd name="connsiteX0" fmla="*/ 0 w 1432802"/>
              <a:gd name="connsiteY0" fmla="*/ 337383 h 3244176"/>
              <a:gd name="connsiteX1" fmla="*/ 1386046 w 1432802"/>
              <a:gd name="connsiteY1" fmla="*/ 0 h 3244176"/>
              <a:gd name="connsiteX2" fmla="*/ 1011758 w 1432802"/>
              <a:gd name="connsiteY2" fmla="*/ 1452683 h 3244176"/>
              <a:gd name="connsiteX3" fmla="*/ 710990 w 1432802"/>
              <a:gd name="connsiteY3" fmla="*/ 3244176 h 3244176"/>
              <a:gd name="connsiteX4" fmla="*/ 0 w 1432802"/>
              <a:gd name="connsiteY4" fmla="*/ 337383 h 3244176"/>
              <a:gd name="connsiteX0" fmla="*/ 0 w 1689152"/>
              <a:gd name="connsiteY0" fmla="*/ 337383 h 6577102"/>
              <a:gd name="connsiteX1" fmla="*/ 1386046 w 1689152"/>
              <a:gd name="connsiteY1" fmla="*/ 0 h 6577102"/>
              <a:gd name="connsiteX2" fmla="*/ 1011758 w 1689152"/>
              <a:gd name="connsiteY2" fmla="*/ 1452683 h 6577102"/>
              <a:gd name="connsiteX3" fmla="*/ 1526211 w 1689152"/>
              <a:gd name="connsiteY3" fmla="*/ 6577102 h 6577102"/>
              <a:gd name="connsiteX4" fmla="*/ 0 w 1689152"/>
              <a:gd name="connsiteY4" fmla="*/ 337383 h 6577102"/>
              <a:gd name="connsiteX0" fmla="*/ 0 w 1710584"/>
              <a:gd name="connsiteY0" fmla="*/ 337383 h 6577102"/>
              <a:gd name="connsiteX1" fmla="*/ 1386046 w 1710584"/>
              <a:gd name="connsiteY1" fmla="*/ 0 h 6577102"/>
              <a:gd name="connsiteX2" fmla="*/ 1206137 w 1710584"/>
              <a:gd name="connsiteY2" fmla="*/ 1440999 h 6577102"/>
              <a:gd name="connsiteX3" fmla="*/ 1526211 w 1710584"/>
              <a:gd name="connsiteY3" fmla="*/ 6577102 h 6577102"/>
              <a:gd name="connsiteX4" fmla="*/ 0 w 1710584"/>
              <a:gd name="connsiteY4" fmla="*/ 337383 h 6577102"/>
              <a:gd name="connsiteX0" fmla="*/ 0 w 2013615"/>
              <a:gd name="connsiteY0" fmla="*/ 484288 h 6724007"/>
              <a:gd name="connsiteX1" fmla="*/ 1986650 w 2013615"/>
              <a:gd name="connsiteY1" fmla="*/ 0 h 6724007"/>
              <a:gd name="connsiteX2" fmla="*/ 1206137 w 2013615"/>
              <a:gd name="connsiteY2" fmla="*/ 1587904 h 6724007"/>
              <a:gd name="connsiteX3" fmla="*/ 1526211 w 2013615"/>
              <a:gd name="connsiteY3" fmla="*/ 6724007 h 6724007"/>
              <a:gd name="connsiteX4" fmla="*/ 0 w 2013615"/>
              <a:gd name="connsiteY4" fmla="*/ 484288 h 6724007"/>
              <a:gd name="connsiteX0" fmla="*/ 0 w 2023474"/>
              <a:gd name="connsiteY0" fmla="*/ 484288 h 6724007"/>
              <a:gd name="connsiteX1" fmla="*/ 1986650 w 2023474"/>
              <a:gd name="connsiteY1" fmla="*/ 0 h 6724007"/>
              <a:gd name="connsiteX2" fmla="*/ 1462213 w 2023474"/>
              <a:gd name="connsiteY2" fmla="*/ 3147986 h 6724007"/>
              <a:gd name="connsiteX3" fmla="*/ 1526211 w 2023474"/>
              <a:gd name="connsiteY3" fmla="*/ 6724007 h 6724007"/>
              <a:gd name="connsiteX4" fmla="*/ 0 w 2023474"/>
              <a:gd name="connsiteY4" fmla="*/ 484288 h 6724007"/>
              <a:gd name="connsiteX0" fmla="*/ 0 w 2016410"/>
              <a:gd name="connsiteY0" fmla="*/ 484288 h 6724007"/>
              <a:gd name="connsiteX1" fmla="*/ 1986650 w 2016410"/>
              <a:gd name="connsiteY1" fmla="*/ 0 h 6724007"/>
              <a:gd name="connsiteX2" fmla="*/ 1462213 w 2016410"/>
              <a:gd name="connsiteY2" fmla="*/ 3147986 h 6724007"/>
              <a:gd name="connsiteX3" fmla="*/ 1526211 w 2016410"/>
              <a:gd name="connsiteY3" fmla="*/ 6724007 h 6724007"/>
              <a:gd name="connsiteX4" fmla="*/ 0 w 2016410"/>
              <a:gd name="connsiteY4" fmla="*/ 484288 h 6724007"/>
              <a:gd name="connsiteX0" fmla="*/ 0 w 2015988"/>
              <a:gd name="connsiteY0" fmla="*/ 484288 h 6724007"/>
              <a:gd name="connsiteX1" fmla="*/ 1986650 w 2015988"/>
              <a:gd name="connsiteY1" fmla="*/ 0 h 6724007"/>
              <a:gd name="connsiteX2" fmla="*/ 1462213 w 2015988"/>
              <a:gd name="connsiteY2" fmla="*/ 3147986 h 6724007"/>
              <a:gd name="connsiteX3" fmla="*/ 1526211 w 2015988"/>
              <a:gd name="connsiteY3" fmla="*/ 6724007 h 6724007"/>
              <a:gd name="connsiteX4" fmla="*/ 0 w 2015988"/>
              <a:gd name="connsiteY4" fmla="*/ 484288 h 6724007"/>
              <a:gd name="connsiteX0" fmla="*/ 0 w 2024880"/>
              <a:gd name="connsiteY0" fmla="*/ 484288 h 4269898"/>
              <a:gd name="connsiteX1" fmla="*/ 1986650 w 2024880"/>
              <a:gd name="connsiteY1" fmla="*/ 0 h 4269898"/>
              <a:gd name="connsiteX2" fmla="*/ 1462213 w 2024880"/>
              <a:gd name="connsiteY2" fmla="*/ 3147986 h 4269898"/>
              <a:gd name="connsiteX3" fmla="*/ 935751 w 2024880"/>
              <a:gd name="connsiteY3" fmla="*/ 4269898 h 4269898"/>
              <a:gd name="connsiteX4" fmla="*/ 0 w 2024880"/>
              <a:gd name="connsiteY4" fmla="*/ 484288 h 4269898"/>
              <a:gd name="connsiteX0" fmla="*/ 0 w 2025107"/>
              <a:gd name="connsiteY0" fmla="*/ 484288 h 4285940"/>
              <a:gd name="connsiteX1" fmla="*/ 1986650 w 2025107"/>
              <a:gd name="connsiteY1" fmla="*/ 0 h 4285940"/>
              <a:gd name="connsiteX2" fmla="*/ 1462213 w 2025107"/>
              <a:gd name="connsiteY2" fmla="*/ 3147986 h 4285940"/>
              <a:gd name="connsiteX3" fmla="*/ 910258 w 2025107"/>
              <a:gd name="connsiteY3" fmla="*/ 4285940 h 4285940"/>
              <a:gd name="connsiteX4" fmla="*/ 0 w 2025107"/>
              <a:gd name="connsiteY4" fmla="*/ 484288 h 4285940"/>
              <a:gd name="connsiteX0" fmla="*/ 0 w 2024769"/>
              <a:gd name="connsiteY0" fmla="*/ 484288 h 4387781"/>
              <a:gd name="connsiteX1" fmla="*/ 1986650 w 2024769"/>
              <a:gd name="connsiteY1" fmla="*/ 0 h 4387781"/>
              <a:gd name="connsiteX2" fmla="*/ 1462213 w 2024769"/>
              <a:gd name="connsiteY2" fmla="*/ 3147986 h 4387781"/>
              <a:gd name="connsiteX3" fmla="*/ 948242 w 2024769"/>
              <a:gd name="connsiteY3" fmla="*/ 4387781 h 4387781"/>
              <a:gd name="connsiteX4" fmla="*/ 0 w 2024769"/>
              <a:gd name="connsiteY4" fmla="*/ 484288 h 4387781"/>
              <a:gd name="connsiteX0" fmla="*/ 0 w 2017964"/>
              <a:gd name="connsiteY0" fmla="*/ 484288 h 4387781"/>
              <a:gd name="connsiteX1" fmla="*/ 1986650 w 2017964"/>
              <a:gd name="connsiteY1" fmla="*/ 0 h 4387781"/>
              <a:gd name="connsiteX2" fmla="*/ 1314542 w 2017964"/>
              <a:gd name="connsiteY2" fmla="*/ 1902816 h 4387781"/>
              <a:gd name="connsiteX3" fmla="*/ 948242 w 2017964"/>
              <a:gd name="connsiteY3" fmla="*/ 4387781 h 4387781"/>
              <a:gd name="connsiteX4" fmla="*/ 0 w 2017964"/>
              <a:gd name="connsiteY4" fmla="*/ 484288 h 4387781"/>
              <a:gd name="connsiteX0" fmla="*/ 0 w 2017137"/>
              <a:gd name="connsiteY0" fmla="*/ 484288 h 4387781"/>
              <a:gd name="connsiteX1" fmla="*/ 1986650 w 2017137"/>
              <a:gd name="connsiteY1" fmla="*/ 0 h 4387781"/>
              <a:gd name="connsiteX2" fmla="*/ 1292178 w 2017137"/>
              <a:gd name="connsiteY2" fmla="*/ 1757930 h 4387781"/>
              <a:gd name="connsiteX3" fmla="*/ 948242 w 2017137"/>
              <a:gd name="connsiteY3" fmla="*/ 4387781 h 4387781"/>
              <a:gd name="connsiteX4" fmla="*/ 0 w 2017137"/>
              <a:gd name="connsiteY4" fmla="*/ 484288 h 4387781"/>
              <a:gd name="connsiteX0" fmla="*/ 0 w 1337383"/>
              <a:gd name="connsiteY0" fmla="*/ 269297 h 4172790"/>
              <a:gd name="connsiteX1" fmla="*/ 1107688 w 1337383"/>
              <a:gd name="connsiteY1" fmla="*/ 0 h 4172790"/>
              <a:gd name="connsiteX2" fmla="*/ 1292178 w 1337383"/>
              <a:gd name="connsiteY2" fmla="*/ 1542939 h 4172790"/>
              <a:gd name="connsiteX3" fmla="*/ 948242 w 1337383"/>
              <a:gd name="connsiteY3" fmla="*/ 4172790 h 4172790"/>
              <a:gd name="connsiteX4" fmla="*/ 0 w 1337383"/>
              <a:gd name="connsiteY4" fmla="*/ 269297 h 4172790"/>
              <a:gd name="connsiteX0" fmla="*/ 0 w 1211185"/>
              <a:gd name="connsiteY0" fmla="*/ 269297 h 4172790"/>
              <a:gd name="connsiteX1" fmla="*/ 1107688 w 1211185"/>
              <a:gd name="connsiteY1" fmla="*/ 0 h 4172790"/>
              <a:gd name="connsiteX2" fmla="*/ 949046 w 1211185"/>
              <a:gd name="connsiteY2" fmla="*/ 1783761 h 4172790"/>
              <a:gd name="connsiteX3" fmla="*/ 948242 w 1211185"/>
              <a:gd name="connsiteY3" fmla="*/ 4172790 h 4172790"/>
              <a:gd name="connsiteX4" fmla="*/ 0 w 1211185"/>
              <a:gd name="connsiteY4" fmla="*/ 269297 h 4172790"/>
              <a:gd name="connsiteX0" fmla="*/ 0 w 1674085"/>
              <a:gd name="connsiteY0" fmla="*/ 269297 h 6393330"/>
              <a:gd name="connsiteX1" fmla="*/ 1107688 w 1674085"/>
              <a:gd name="connsiteY1" fmla="*/ 0 h 6393330"/>
              <a:gd name="connsiteX2" fmla="*/ 949046 w 1674085"/>
              <a:gd name="connsiteY2" fmla="*/ 1783761 h 6393330"/>
              <a:gd name="connsiteX3" fmla="*/ 1491377 w 1674085"/>
              <a:gd name="connsiteY3" fmla="*/ 6393330 h 6393330"/>
              <a:gd name="connsiteX4" fmla="*/ 0 w 1674085"/>
              <a:gd name="connsiteY4" fmla="*/ 269297 h 6393330"/>
              <a:gd name="connsiteX0" fmla="*/ 0 w 1491377"/>
              <a:gd name="connsiteY0" fmla="*/ 269297 h 6393330"/>
              <a:gd name="connsiteX1" fmla="*/ 1107688 w 1491377"/>
              <a:gd name="connsiteY1" fmla="*/ 0 h 6393330"/>
              <a:gd name="connsiteX2" fmla="*/ 949046 w 1491377"/>
              <a:gd name="connsiteY2" fmla="*/ 1783761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71560 h 6395593"/>
              <a:gd name="connsiteX1" fmla="*/ 1116940 w 1491377"/>
              <a:gd name="connsiteY1" fmla="*/ 0 h 6395593"/>
              <a:gd name="connsiteX2" fmla="*/ 1180015 w 1491377"/>
              <a:gd name="connsiteY2" fmla="*/ 2249237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005422 w 1491377"/>
              <a:gd name="connsiteY2" fmla="*/ 2056603 h 6395593"/>
              <a:gd name="connsiteX3" fmla="*/ 1491377 w 1491377"/>
              <a:gd name="connsiteY3" fmla="*/ 6395593 h 6395593"/>
              <a:gd name="connsiteX4" fmla="*/ 0 w 1491377"/>
              <a:gd name="connsiteY4" fmla="*/ 271560 h 6395593"/>
              <a:gd name="connsiteX0" fmla="*/ 0 w 1538326"/>
              <a:gd name="connsiteY0" fmla="*/ 271560 h 6395593"/>
              <a:gd name="connsiteX1" fmla="*/ 1116940 w 1538326"/>
              <a:gd name="connsiteY1" fmla="*/ 0 h 6395593"/>
              <a:gd name="connsiteX2" fmla="*/ 1531200 w 1538326"/>
              <a:gd name="connsiteY2" fmla="*/ 2241785 h 6395593"/>
              <a:gd name="connsiteX3" fmla="*/ 1491377 w 1538326"/>
              <a:gd name="connsiteY3" fmla="*/ 6395593 h 6395593"/>
              <a:gd name="connsiteX4" fmla="*/ 0 w 1538326"/>
              <a:gd name="connsiteY4" fmla="*/ 271560 h 6395593"/>
              <a:gd name="connsiteX0" fmla="*/ 0 w 1532555"/>
              <a:gd name="connsiteY0" fmla="*/ 271560 h 6395593"/>
              <a:gd name="connsiteX1" fmla="*/ 1116940 w 1532555"/>
              <a:gd name="connsiteY1" fmla="*/ 0 h 6395593"/>
              <a:gd name="connsiteX2" fmla="*/ 1531200 w 1532555"/>
              <a:gd name="connsiteY2" fmla="*/ 2241785 h 6395593"/>
              <a:gd name="connsiteX3" fmla="*/ 1491377 w 1532555"/>
              <a:gd name="connsiteY3" fmla="*/ 6395593 h 6395593"/>
              <a:gd name="connsiteX4" fmla="*/ 0 w 1532555"/>
              <a:gd name="connsiteY4" fmla="*/ 271560 h 6395593"/>
              <a:gd name="connsiteX0" fmla="*/ 0 w 1552003"/>
              <a:gd name="connsiteY0" fmla="*/ 271560 h 6395593"/>
              <a:gd name="connsiteX1" fmla="*/ 1116940 w 1552003"/>
              <a:gd name="connsiteY1" fmla="*/ 0 h 6395593"/>
              <a:gd name="connsiteX2" fmla="*/ 1531200 w 1552003"/>
              <a:gd name="connsiteY2" fmla="*/ 2241785 h 6395593"/>
              <a:gd name="connsiteX3" fmla="*/ 1491377 w 1552003"/>
              <a:gd name="connsiteY3" fmla="*/ 6395593 h 6395593"/>
              <a:gd name="connsiteX4" fmla="*/ 0 w 1552003"/>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169722 h 6293755"/>
              <a:gd name="connsiteX1" fmla="*/ 700589 w 1491377"/>
              <a:gd name="connsiteY1" fmla="*/ 0 h 6293755"/>
              <a:gd name="connsiteX2" fmla="*/ 1416184 w 1491377"/>
              <a:gd name="connsiteY2" fmla="*/ 1589538 h 6293755"/>
              <a:gd name="connsiteX3" fmla="*/ 1491377 w 1491377"/>
              <a:gd name="connsiteY3" fmla="*/ 6293755 h 6293755"/>
              <a:gd name="connsiteX4" fmla="*/ 0 w 1491377"/>
              <a:gd name="connsiteY4" fmla="*/ 169722 h 6293755"/>
              <a:gd name="connsiteX0" fmla="*/ 0 w 1491377"/>
              <a:gd name="connsiteY0" fmla="*/ 169722 h 6293755"/>
              <a:gd name="connsiteX1" fmla="*/ 700589 w 1491377"/>
              <a:gd name="connsiteY1" fmla="*/ 0 h 6293755"/>
              <a:gd name="connsiteX2" fmla="*/ 1210372 w 1491377"/>
              <a:gd name="connsiteY2" fmla="*/ 1630073 h 6293755"/>
              <a:gd name="connsiteX3" fmla="*/ 1491377 w 1491377"/>
              <a:gd name="connsiteY3" fmla="*/ 6293755 h 6293755"/>
              <a:gd name="connsiteX4" fmla="*/ 0 w 1491377"/>
              <a:gd name="connsiteY4" fmla="*/ 169722 h 6293755"/>
              <a:gd name="connsiteX0" fmla="*/ 0 w 1525723"/>
              <a:gd name="connsiteY0" fmla="*/ 169722 h 6353995"/>
              <a:gd name="connsiteX1" fmla="*/ 700589 w 1525723"/>
              <a:gd name="connsiteY1" fmla="*/ 0 h 6353995"/>
              <a:gd name="connsiteX2" fmla="*/ 1210372 w 1525723"/>
              <a:gd name="connsiteY2" fmla="*/ 1630073 h 6353995"/>
              <a:gd name="connsiteX3" fmla="*/ 1525723 w 1525723"/>
              <a:gd name="connsiteY3" fmla="*/ 6353995 h 6353995"/>
              <a:gd name="connsiteX4" fmla="*/ 0 w 1525723"/>
              <a:gd name="connsiteY4" fmla="*/ 169722 h 6353995"/>
              <a:gd name="connsiteX0" fmla="*/ 0 w 1516404"/>
              <a:gd name="connsiteY0" fmla="*/ 169722 h 6369349"/>
              <a:gd name="connsiteX1" fmla="*/ 700589 w 1516404"/>
              <a:gd name="connsiteY1" fmla="*/ 0 h 6369349"/>
              <a:gd name="connsiteX2" fmla="*/ 1210372 w 1516404"/>
              <a:gd name="connsiteY2" fmla="*/ 1630073 h 6369349"/>
              <a:gd name="connsiteX3" fmla="*/ 1516404 w 1516404"/>
              <a:gd name="connsiteY3" fmla="*/ 6369349 h 6369349"/>
              <a:gd name="connsiteX4" fmla="*/ 0 w 1516404"/>
              <a:gd name="connsiteY4" fmla="*/ 169722 h 6369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404" h="6369349">
                <a:moveTo>
                  <a:pt x="0" y="169722"/>
                </a:moveTo>
                <a:lnTo>
                  <a:pt x="700589" y="0"/>
                </a:lnTo>
                <a:cubicBezTo>
                  <a:pt x="955762" y="283569"/>
                  <a:pt x="1074403" y="568515"/>
                  <a:pt x="1210372" y="1630073"/>
                </a:cubicBezTo>
                <a:cubicBezTo>
                  <a:pt x="1346341" y="2691631"/>
                  <a:pt x="1243092" y="4522688"/>
                  <a:pt x="1516404" y="6369349"/>
                </a:cubicBezTo>
                <a:lnTo>
                  <a:pt x="0" y="169722"/>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bg1"/>
              </a:solidFill>
            </a:endParaRPr>
          </a:p>
        </p:txBody>
      </p:sp>
      <p:sp>
        <p:nvSpPr>
          <p:cNvPr id="2" name="TextBox 1">
            <a:extLst>
              <a:ext uri="{FF2B5EF4-FFF2-40B4-BE49-F238E27FC236}">
                <a16:creationId xmlns:a16="http://schemas.microsoft.com/office/drawing/2014/main" id="{5D74845B-D40B-4E14-A469-A1EC50F9DE2E}"/>
              </a:ext>
            </a:extLst>
          </p:cNvPr>
          <p:cNvSpPr txBox="1"/>
          <p:nvPr/>
        </p:nvSpPr>
        <p:spPr>
          <a:xfrm>
            <a:off x="1162878" y="377687"/>
            <a:ext cx="8746232" cy="584775"/>
          </a:xfrm>
          <a:prstGeom prst="rect">
            <a:avLst/>
          </a:prstGeom>
          <a:noFill/>
        </p:spPr>
        <p:txBody>
          <a:bodyPr wrap="square" rtlCol="0">
            <a:spAutoFit/>
          </a:bodyPr>
          <a:lstStyle/>
          <a:p>
            <a:r>
              <a:rPr lang="en-US" sz="3200" dirty="0">
                <a:solidFill>
                  <a:schemeClr val="bg1"/>
                </a:solidFill>
                <a:latin typeface="Century Gothic" panose="020B0502020202020204" pitchFamily="34" charset="0"/>
              </a:rPr>
              <a:t>School Sanctions</a:t>
            </a:r>
            <a:endParaRPr lang="en-GB" sz="3200" dirty="0">
              <a:solidFill>
                <a:schemeClr val="bg1"/>
              </a:solidFill>
              <a:latin typeface="Century Gothic" panose="020B0502020202020204" pitchFamily="34" charset="0"/>
            </a:endParaRPr>
          </a:p>
        </p:txBody>
      </p:sp>
      <p:graphicFrame>
        <p:nvGraphicFramePr>
          <p:cNvPr id="3" name="Table 2">
            <a:extLst>
              <a:ext uri="{FF2B5EF4-FFF2-40B4-BE49-F238E27FC236}">
                <a16:creationId xmlns:a16="http://schemas.microsoft.com/office/drawing/2014/main" id="{79EB454D-07BE-42C0-B302-14103E3B0057}"/>
              </a:ext>
            </a:extLst>
          </p:cNvPr>
          <p:cNvGraphicFramePr>
            <a:graphicFrameLocks noGrp="1"/>
          </p:cNvGraphicFramePr>
          <p:nvPr>
            <p:extLst>
              <p:ext uri="{D42A27DB-BD31-4B8C-83A1-F6EECF244321}">
                <p14:modId xmlns:p14="http://schemas.microsoft.com/office/powerpoint/2010/main" val="878397062"/>
              </p:ext>
            </p:extLst>
          </p:nvPr>
        </p:nvGraphicFramePr>
        <p:xfrm>
          <a:off x="563724" y="1447354"/>
          <a:ext cx="6648839" cy="5120640"/>
        </p:xfrm>
        <a:graphic>
          <a:graphicData uri="http://schemas.openxmlformats.org/drawingml/2006/table">
            <a:tbl>
              <a:tblPr firstRow="1" bandRow="1">
                <a:tableStyleId>{5C22544A-7EE6-4342-B048-85BDC9FD1C3A}</a:tableStyleId>
              </a:tblPr>
              <a:tblGrid>
                <a:gridCol w="551242">
                  <a:extLst>
                    <a:ext uri="{9D8B030D-6E8A-4147-A177-3AD203B41FA5}">
                      <a16:colId xmlns:a16="http://schemas.microsoft.com/office/drawing/2014/main" val="2315554000"/>
                    </a:ext>
                  </a:extLst>
                </a:gridCol>
                <a:gridCol w="963216">
                  <a:extLst>
                    <a:ext uri="{9D8B030D-6E8A-4147-A177-3AD203B41FA5}">
                      <a16:colId xmlns:a16="http://schemas.microsoft.com/office/drawing/2014/main" val="1294085402"/>
                    </a:ext>
                  </a:extLst>
                </a:gridCol>
                <a:gridCol w="5134381">
                  <a:extLst>
                    <a:ext uri="{9D8B030D-6E8A-4147-A177-3AD203B41FA5}">
                      <a16:colId xmlns:a16="http://schemas.microsoft.com/office/drawing/2014/main" val="598211198"/>
                    </a:ext>
                  </a:extLst>
                </a:gridCol>
              </a:tblGrid>
              <a:tr h="370840">
                <a:tc>
                  <a:txBody>
                    <a:bodyPr/>
                    <a:lstStyle/>
                    <a:p>
                      <a:pPr algn="ctr"/>
                      <a:r>
                        <a:rPr lang="en-US" b="0" dirty="0">
                          <a:solidFill>
                            <a:schemeClr val="bg1"/>
                          </a:solidFill>
                        </a:rPr>
                        <a:t>1</a:t>
                      </a:r>
                      <a:endParaRPr lang="en-GB" b="0" dirty="0">
                        <a:solidFill>
                          <a:schemeClr val="bg1"/>
                        </a:solidFill>
                      </a:endParaRPr>
                    </a:p>
                  </a:txBody>
                  <a:tcPr anchor="ctr">
                    <a:noFill/>
                  </a:tcPr>
                </a:tc>
                <a:tc>
                  <a:txBody>
                    <a:bodyPr/>
                    <a:lstStyle/>
                    <a:p>
                      <a:r>
                        <a:rPr lang="en-US" b="0" dirty="0">
                          <a:solidFill>
                            <a:schemeClr val="bg1"/>
                          </a:solidFill>
                        </a:rPr>
                        <a:t>Green</a:t>
                      </a:r>
                      <a:endParaRPr lang="en-GB" b="0" dirty="0">
                        <a:solidFill>
                          <a:schemeClr val="bg1"/>
                        </a:solidFill>
                      </a:endParaRPr>
                    </a:p>
                  </a:txBody>
                  <a:tcPr anchor="ctr">
                    <a:noFill/>
                  </a:tcPr>
                </a:tc>
                <a:tc>
                  <a:txBody>
                    <a:bodyPr/>
                    <a:lstStyle/>
                    <a:p>
                      <a:r>
                        <a:rPr lang="en-US" b="1" dirty="0">
                          <a:solidFill>
                            <a:schemeClr val="bg1"/>
                          </a:solidFill>
                        </a:rPr>
                        <a:t>Warning</a:t>
                      </a:r>
                    </a:p>
                    <a:p>
                      <a:r>
                        <a:rPr lang="en-US" b="0" dirty="0">
                          <a:solidFill>
                            <a:schemeClr val="bg1"/>
                          </a:solidFill>
                        </a:rPr>
                        <a:t>Make reference to which of the rules it refers too.</a:t>
                      </a:r>
                      <a:endParaRPr lang="en-GB" b="0" dirty="0">
                        <a:solidFill>
                          <a:schemeClr val="bg1"/>
                        </a:solidFill>
                      </a:endParaRPr>
                    </a:p>
                  </a:txBody>
                  <a:tcPr>
                    <a:noFill/>
                  </a:tcPr>
                </a:tc>
                <a:extLst>
                  <a:ext uri="{0D108BD9-81ED-4DB2-BD59-A6C34878D82A}">
                    <a16:rowId xmlns:a16="http://schemas.microsoft.com/office/drawing/2014/main" val="1732702267"/>
                  </a:ext>
                </a:extLst>
              </a:tr>
              <a:tr h="370840">
                <a:tc>
                  <a:txBody>
                    <a:bodyPr/>
                    <a:lstStyle/>
                    <a:p>
                      <a:pPr algn="ctr"/>
                      <a:r>
                        <a:rPr lang="en-US" dirty="0">
                          <a:solidFill>
                            <a:schemeClr val="bg1"/>
                          </a:solidFill>
                        </a:rPr>
                        <a:t>2</a:t>
                      </a:r>
                      <a:endParaRPr lang="en-GB" dirty="0">
                        <a:solidFill>
                          <a:schemeClr val="bg1"/>
                        </a:solidFill>
                      </a:endParaRPr>
                    </a:p>
                  </a:txBody>
                  <a:tcPr anchor="ctr">
                    <a:noFill/>
                  </a:tcPr>
                </a:tc>
                <a:tc>
                  <a:txBody>
                    <a:bodyPr/>
                    <a:lstStyle/>
                    <a:p>
                      <a:r>
                        <a:rPr lang="en-US" dirty="0"/>
                        <a:t>Amber</a:t>
                      </a:r>
                      <a:endParaRPr lang="en-GB" dirty="0"/>
                    </a:p>
                  </a:txBody>
                  <a:tcPr anchor="ctr">
                    <a:solidFill>
                      <a:srgbClr val="FFA118"/>
                    </a:solidFill>
                  </a:tcPr>
                </a:tc>
                <a:tc>
                  <a:txBody>
                    <a:bodyPr/>
                    <a:lstStyle/>
                    <a:p>
                      <a:r>
                        <a:rPr lang="en-US" b="1" dirty="0">
                          <a:solidFill>
                            <a:schemeClr val="bg1"/>
                          </a:solidFill>
                        </a:rPr>
                        <a:t>Child is moved to amber</a:t>
                      </a:r>
                    </a:p>
                    <a:p>
                      <a:r>
                        <a:rPr lang="en-US" dirty="0">
                          <a:solidFill>
                            <a:schemeClr val="bg1"/>
                          </a:solidFill>
                        </a:rPr>
                        <a:t>Make reference to which of the rules it refers too.</a:t>
                      </a:r>
                      <a:endParaRPr lang="en-GB" dirty="0">
                        <a:solidFill>
                          <a:schemeClr val="bg1"/>
                        </a:solidFill>
                      </a:endParaRPr>
                    </a:p>
                  </a:txBody>
                  <a:tcPr>
                    <a:noFill/>
                  </a:tcPr>
                </a:tc>
                <a:extLst>
                  <a:ext uri="{0D108BD9-81ED-4DB2-BD59-A6C34878D82A}">
                    <a16:rowId xmlns:a16="http://schemas.microsoft.com/office/drawing/2014/main" val="3509553570"/>
                  </a:ext>
                </a:extLst>
              </a:tr>
              <a:tr h="370840">
                <a:tc>
                  <a:txBody>
                    <a:bodyPr/>
                    <a:lstStyle/>
                    <a:p>
                      <a:pPr algn="ctr"/>
                      <a:r>
                        <a:rPr lang="en-US" dirty="0">
                          <a:solidFill>
                            <a:schemeClr val="bg1"/>
                          </a:solidFill>
                        </a:rPr>
                        <a:t>3</a:t>
                      </a:r>
                      <a:endParaRPr lang="en-GB" dirty="0">
                        <a:solidFill>
                          <a:schemeClr val="bg1"/>
                        </a:solidFill>
                      </a:endParaRPr>
                    </a:p>
                  </a:txBody>
                  <a:tcPr anchor="ctr">
                    <a:noFill/>
                  </a:tcPr>
                </a:tc>
                <a:tc>
                  <a:txBody>
                    <a:bodyPr/>
                    <a:lstStyle/>
                    <a:p>
                      <a:pPr algn="ctr"/>
                      <a:endParaRPr lang="en-US" dirty="0">
                        <a:solidFill>
                          <a:schemeClr val="bg1"/>
                        </a:solidFill>
                      </a:endParaRPr>
                    </a:p>
                    <a:p>
                      <a:pPr algn="ctr"/>
                      <a:endParaRPr lang="en-US" dirty="0">
                        <a:solidFill>
                          <a:schemeClr val="bg1"/>
                        </a:solidFill>
                      </a:endParaRPr>
                    </a:p>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Dinner-time Detention</a:t>
                      </a:r>
                    </a:p>
                    <a:p>
                      <a:r>
                        <a:rPr lang="en-US" dirty="0">
                          <a:solidFill>
                            <a:schemeClr val="bg1"/>
                          </a:solidFill>
                        </a:rPr>
                        <a:t>10 minute detention and reflection activity in the practical room.</a:t>
                      </a:r>
                    </a:p>
                    <a:p>
                      <a:r>
                        <a:rPr lang="en-US" dirty="0">
                          <a:solidFill>
                            <a:schemeClr val="bg1"/>
                          </a:solidFill>
                        </a:rPr>
                        <a:t>12-12:10: LS</a:t>
                      </a:r>
                    </a:p>
                    <a:p>
                      <a:r>
                        <a:rPr lang="en-US" dirty="0">
                          <a:solidFill>
                            <a:schemeClr val="bg1"/>
                          </a:solidFill>
                        </a:rPr>
                        <a:t>12:20-12:30: US</a:t>
                      </a:r>
                    </a:p>
                    <a:p>
                      <a:r>
                        <a:rPr lang="en-US" b="1" dirty="0">
                          <a:solidFill>
                            <a:schemeClr val="tx1"/>
                          </a:solidFill>
                        </a:rPr>
                        <a:t>Text is sent home.</a:t>
                      </a:r>
                      <a:endParaRPr lang="en-GB" b="1" dirty="0">
                        <a:solidFill>
                          <a:schemeClr val="tx1"/>
                        </a:solidFill>
                      </a:endParaRPr>
                    </a:p>
                  </a:txBody>
                  <a:tcPr>
                    <a:noFill/>
                  </a:tcPr>
                </a:tc>
                <a:extLst>
                  <a:ext uri="{0D108BD9-81ED-4DB2-BD59-A6C34878D82A}">
                    <a16:rowId xmlns:a16="http://schemas.microsoft.com/office/drawing/2014/main" val="4293174330"/>
                  </a:ext>
                </a:extLst>
              </a:tr>
              <a:tr h="370840">
                <a:tc>
                  <a:txBody>
                    <a:bodyPr/>
                    <a:lstStyle/>
                    <a:p>
                      <a:pPr algn="ctr"/>
                      <a:r>
                        <a:rPr lang="en-US" dirty="0">
                          <a:solidFill>
                            <a:schemeClr val="bg1"/>
                          </a:solidFill>
                        </a:rPr>
                        <a:t>4</a:t>
                      </a:r>
                      <a:endParaRPr lang="en-GB" dirty="0">
                        <a:solidFill>
                          <a:schemeClr val="bg1"/>
                        </a:solidFill>
                      </a:endParaRPr>
                    </a:p>
                  </a:txBody>
                  <a:tcPr anchor="ctr">
                    <a:noFill/>
                  </a:tcPr>
                </a:tc>
                <a:tc>
                  <a:txBody>
                    <a:bodyPr/>
                    <a:lstStyle/>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Time-out</a:t>
                      </a:r>
                      <a:r>
                        <a:rPr lang="en-US" dirty="0">
                          <a:solidFill>
                            <a:schemeClr val="bg1"/>
                          </a:solidFill>
                        </a:rPr>
                        <a:t> is given and child is asked to take time to calm down and reflect. </a:t>
                      </a:r>
                    </a:p>
                    <a:p>
                      <a:r>
                        <a:rPr lang="en-US" b="1" dirty="0">
                          <a:solidFill>
                            <a:schemeClr val="tx1"/>
                          </a:solidFill>
                        </a:rPr>
                        <a:t>Text is sent home.</a:t>
                      </a:r>
                      <a:endParaRPr lang="en-GB" b="1" dirty="0">
                        <a:solidFill>
                          <a:schemeClr val="tx1"/>
                        </a:solidFill>
                      </a:endParaRPr>
                    </a:p>
                  </a:txBody>
                  <a:tcPr>
                    <a:noFill/>
                  </a:tcPr>
                </a:tc>
                <a:extLst>
                  <a:ext uri="{0D108BD9-81ED-4DB2-BD59-A6C34878D82A}">
                    <a16:rowId xmlns:a16="http://schemas.microsoft.com/office/drawing/2014/main" val="3761428083"/>
                  </a:ext>
                </a:extLst>
              </a:tr>
              <a:tr h="370840">
                <a:tc>
                  <a:txBody>
                    <a:bodyPr/>
                    <a:lstStyle/>
                    <a:p>
                      <a:pPr algn="ctr"/>
                      <a:r>
                        <a:rPr lang="en-US" dirty="0">
                          <a:solidFill>
                            <a:schemeClr val="bg1"/>
                          </a:solidFill>
                        </a:rPr>
                        <a:t>5</a:t>
                      </a:r>
                      <a:endParaRPr lang="en-GB" dirty="0">
                        <a:solidFill>
                          <a:schemeClr val="bg1"/>
                        </a:solidFill>
                      </a:endParaRPr>
                    </a:p>
                  </a:txBody>
                  <a:tcPr anchor="ctr">
                    <a:noFill/>
                  </a:tcPr>
                </a:tc>
                <a:tc>
                  <a:txBody>
                    <a:bodyPr/>
                    <a:lstStyle/>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Removal from class. </a:t>
                      </a:r>
                    </a:p>
                    <a:p>
                      <a:r>
                        <a:rPr lang="en-US" b="1" dirty="0">
                          <a:solidFill>
                            <a:schemeClr val="tx1"/>
                          </a:solidFill>
                        </a:rPr>
                        <a:t>Text is sent home.</a:t>
                      </a:r>
                      <a:endParaRPr lang="en-GB" b="1" dirty="0">
                        <a:solidFill>
                          <a:schemeClr val="tx1"/>
                        </a:solidFill>
                      </a:endParaRPr>
                    </a:p>
                  </a:txBody>
                  <a:tcPr>
                    <a:noFill/>
                  </a:tcPr>
                </a:tc>
                <a:extLst>
                  <a:ext uri="{0D108BD9-81ED-4DB2-BD59-A6C34878D82A}">
                    <a16:rowId xmlns:a16="http://schemas.microsoft.com/office/drawing/2014/main" val="450220224"/>
                  </a:ext>
                </a:extLst>
              </a:tr>
            </a:tbl>
          </a:graphicData>
        </a:graphic>
      </p:graphicFrame>
      <p:graphicFrame>
        <p:nvGraphicFramePr>
          <p:cNvPr id="8" name="Table 7">
            <a:extLst>
              <a:ext uri="{FF2B5EF4-FFF2-40B4-BE49-F238E27FC236}">
                <a16:creationId xmlns:a16="http://schemas.microsoft.com/office/drawing/2014/main" id="{9A6C10BD-AABE-40B2-89C7-A01631726607}"/>
              </a:ext>
            </a:extLst>
          </p:cNvPr>
          <p:cNvGraphicFramePr>
            <a:graphicFrameLocks noGrp="1"/>
          </p:cNvGraphicFramePr>
          <p:nvPr>
            <p:extLst>
              <p:ext uri="{D42A27DB-BD31-4B8C-83A1-F6EECF244321}">
                <p14:modId xmlns:p14="http://schemas.microsoft.com/office/powerpoint/2010/main" val="2267394136"/>
              </p:ext>
            </p:extLst>
          </p:nvPr>
        </p:nvGraphicFramePr>
        <p:xfrm>
          <a:off x="7409544" y="1447353"/>
          <a:ext cx="4407471" cy="4937760"/>
        </p:xfrm>
        <a:graphic>
          <a:graphicData uri="http://schemas.openxmlformats.org/drawingml/2006/table">
            <a:tbl>
              <a:tblPr firstRow="1" bandRow="1">
                <a:tableStyleId>{5C22544A-7EE6-4342-B048-85BDC9FD1C3A}</a:tableStyleId>
              </a:tblPr>
              <a:tblGrid>
                <a:gridCol w="365416">
                  <a:extLst>
                    <a:ext uri="{9D8B030D-6E8A-4147-A177-3AD203B41FA5}">
                      <a16:colId xmlns:a16="http://schemas.microsoft.com/office/drawing/2014/main" val="2315554000"/>
                    </a:ext>
                  </a:extLst>
                </a:gridCol>
                <a:gridCol w="919320">
                  <a:extLst>
                    <a:ext uri="{9D8B030D-6E8A-4147-A177-3AD203B41FA5}">
                      <a16:colId xmlns:a16="http://schemas.microsoft.com/office/drawing/2014/main" val="1294085402"/>
                    </a:ext>
                  </a:extLst>
                </a:gridCol>
                <a:gridCol w="3122735">
                  <a:extLst>
                    <a:ext uri="{9D8B030D-6E8A-4147-A177-3AD203B41FA5}">
                      <a16:colId xmlns:a16="http://schemas.microsoft.com/office/drawing/2014/main" val="598211198"/>
                    </a:ext>
                  </a:extLst>
                </a:gridCol>
              </a:tblGrid>
              <a:tr h="912211">
                <a:tc>
                  <a:txBody>
                    <a:bodyPr/>
                    <a:lstStyle/>
                    <a:p>
                      <a:pPr algn="ctr"/>
                      <a:r>
                        <a:rPr lang="en-US" b="0" dirty="0">
                          <a:solidFill>
                            <a:schemeClr val="bg1"/>
                          </a:solidFill>
                        </a:rPr>
                        <a:t>1</a:t>
                      </a:r>
                      <a:endParaRPr lang="en-GB" b="0" dirty="0">
                        <a:solidFill>
                          <a:schemeClr val="bg1"/>
                        </a:solidFill>
                      </a:endParaRPr>
                    </a:p>
                  </a:txBody>
                  <a:tcPr anchor="ctr">
                    <a:noFill/>
                  </a:tcPr>
                </a:tc>
                <a:tc gridSpan="2">
                  <a:txBody>
                    <a:bodyPr/>
                    <a:lstStyle/>
                    <a:p>
                      <a:r>
                        <a:rPr lang="en-US" b="1" dirty="0">
                          <a:solidFill>
                            <a:schemeClr val="bg1"/>
                          </a:solidFill>
                        </a:rPr>
                        <a:t>Warning</a:t>
                      </a:r>
                    </a:p>
                    <a:p>
                      <a:r>
                        <a:rPr lang="en-US" b="0" dirty="0">
                          <a:solidFill>
                            <a:schemeClr val="bg1"/>
                          </a:solidFill>
                        </a:rPr>
                        <a:t>Make reference to which of the rules it refers too.</a:t>
                      </a:r>
                      <a:endParaRPr lang="en-GB" b="0" dirty="0">
                        <a:solidFill>
                          <a:schemeClr val="bg1"/>
                        </a:solidFill>
                      </a:endParaRPr>
                    </a:p>
                  </a:txBody>
                  <a:tcPr anchor="ctr">
                    <a:noFill/>
                  </a:tcPr>
                </a:tc>
                <a:tc hMerge="1">
                  <a:txBody>
                    <a:bodyPr/>
                    <a:lstStyle/>
                    <a:p>
                      <a:endParaRPr lang="en-GB" b="0" dirty="0">
                        <a:solidFill>
                          <a:schemeClr val="bg1"/>
                        </a:solidFill>
                      </a:endParaRPr>
                    </a:p>
                  </a:txBody>
                  <a:tcPr>
                    <a:noFill/>
                  </a:tcPr>
                </a:tc>
                <a:extLst>
                  <a:ext uri="{0D108BD9-81ED-4DB2-BD59-A6C34878D82A}">
                    <a16:rowId xmlns:a16="http://schemas.microsoft.com/office/drawing/2014/main" val="1732702267"/>
                  </a:ext>
                </a:extLst>
              </a:tr>
              <a:tr h="1733200">
                <a:tc>
                  <a:txBody>
                    <a:bodyPr/>
                    <a:lstStyle/>
                    <a:p>
                      <a:pPr algn="ctr"/>
                      <a:r>
                        <a:rPr lang="en-US" dirty="0">
                          <a:solidFill>
                            <a:schemeClr val="bg1"/>
                          </a:solidFill>
                        </a:rPr>
                        <a:t>2</a:t>
                      </a:r>
                      <a:endParaRPr lang="en-GB" dirty="0">
                        <a:solidFill>
                          <a:schemeClr val="bg1"/>
                        </a:solidFill>
                      </a:endParaRPr>
                    </a:p>
                  </a:txBody>
                  <a:tcPr anchor="ctr">
                    <a:noFill/>
                  </a:tcPr>
                </a:tc>
                <a:tc>
                  <a:txBody>
                    <a:bodyPr/>
                    <a:lstStyle/>
                    <a:p>
                      <a:pPr algn="ctr"/>
                      <a:r>
                        <a:rPr lang="en-US" dirty="0"/>
                        <a:t>Amber</a:t>
                      </a:r>
                      <a:endParaRPr lang="en-GB" dirty="0"/>
                    </a:p>
                  </a:txBody>
                  <a:tcPr anchor="ctr">
                    <a:solidFill>
                      <a:srgbClr val="FFA118"/>
                    </a:solidFill>
                  </a:tcPr>
                </a:tc>
                <a:tc>
                  <a:txBody>
                    <a:bodyPr/>
                    <a:lstStyle/>
                    <a:p>
                      <a:r>
                        <a:rPr lang="en-US" b="1" dirty="0">
                          <a:solidFill>
                            <a:schemeClr val="bg1"/>
                          </a:solidFill>
                        </a:rPr>
                        <a:t>Amber Card given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solidFill>
                            <a:schemeClr val="bg1"/>
                          </a:solidFill>
                        </a:rPr>
                        <a:t>Make reference to which of the rules it refers too.</a:t>
                      </a:r>
                      <a:endParaRPr lang="en-GB" b="0" dirty="0">
                        <a:solidFill>
                          <a:schemeClr val="bg1"/>
                        </a:solidFill>
                      </a:endParaRPr>
                    </a:p>
                    <a:p>
                      <a:r>
                        <a:rPr lang="en-US" b="0" dirty="0">
                          <a:solidFill>
                            <a:schemeClr val="bg1"/>
                          </a:solidFill>
                        </a:rPr>
                        <a:t>Warn the child of the red card and the consequence that brings.</a:t>
                      </a:r>
                      <a:endParaRPr lang="en-GB" b="0" dirty="0">
                        <a:solidFill>
                          <a:schemeClr val="bg1"/>
                        </a:solidFill>
                      </a:endParaRPr>
                    </a:p>
                  </a:txBody>
                  <a:tcPr>
                    <a:noFill/>
                  </a:tcPr>
                </a:tc>
                <a:extLst>
                  <a:ext uri="{0D108BD9-81ED-4DB2-BD59-A6C34878D82A}">
                    <a16:rowId xmlns:a16="http://schemas.microsoft.com/office/drawing/2014/main" val="3509553570"/>
                  </a:ext>
                </a:extLst>
              </a:tr>
              <a:tr h="1926589">
                <a:tc>
                  <a:txBody>
                    <a:bodyPr/>
                    <a:lstStyle/>
                    <a:p>
                      <a:pPr algn="ctr"/>
                      <a:r>
                        <a:rPr lang="en-US" dirty="0">
                          <a:solidFill>
                            <a:schemeClr val="bg1"/>
                          </a:solidFill>
                        </a:rPr>
                        <a:t>3</a:t>
                      </a:r>
                      <a:endParaRPr lang="en-GB" dirty="0">
                        <a:solidFill>
                          <a:schemeClr val="bg1"/>
                        </a:solidFill>
                      </a:endParaRPr>
                    </a:p>
                  </a:txBody>
                  <a:tcPr anchor="ctr">
                    <a:noFill/>
                  </a:tcPr>
                </a:tc>
                <a:tc>
                  <a:txBody>
                    <a:bodyPr/>
                    <a:lstStyle/>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Red card given</a:t>
                      </a:r>
                    </a:p>
                    <a:p>
                      <a:r>
                        <a:rPr lang="en-US" b="0" dirty="0">
                          <a:solidFill>
                            <a:schemeClr val="bg1"/>
                          </a:solidFill>
                        </a:rPr>
                        <a:t>10 minute-out given.  If it happens at the end of dinner then child sits in 10-minute detention the next 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Text is sent home.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Member of staff is </a:t>
                      </a:r>
                      <a:r>
                        <a:rPr lang="en-US" b="1" dirty="0" smtClean="0">
                          <a:solidFill>
                            <a:schemeClr val="tx1"/>
                          </a:solidFill>
                        </a:rPr>
                        <a:t>informed.</a:t>
                      </a:r>
                      <a:endParaRPr lang="en-GB" b="1" dirty="0">
                        <a:solidFill>
                          <a:schemeClr val="tx1"/>
                        </a:solidFill>
                      </a:endParaRPr>
                    </a:p>
                  </a:txBody>
                  <a:tcPr>
                    <a:noFill/>
                  </a:tcPr>
                </a:tc>
                <a:extLst>
                  <a:ext uri="{0D108BD9-81ED-4DB2-BD59-A6C34878D82A}">
                    <a16:rowId xmlns:a16="http://schemas.microsoft.com/office/drawing/2014/main" val="4293174330"/>
                  </a:ext>
                </a:extLst>
              </a:tr>
            </a:tbl>
          </a:graphicData>
        </a:graphic>
      </p:graphicFrame>
      <p:pic>
        <p:nvPicPr>
          <p:cNvPr id="10" name="Picture 9">
            <a:extLst>
              <a:ext uri="{FF2B5EF4-FFF2-40B4-BE49-F238E27FC236}">
                <a16:creationId xmlns:a16="http://schemas.microsoft.com/office/drawing/2014/main" id="{257AF880-242A-4D20-93D1-D3F13E86B107}"/>
              </a:ext>
            </a:extLst>
          </p:cNvPr>
          <p:cNvPicPr/>
          <p:nvPr/>
        </p:nvPicPr>
        <p:blipFill>
          <a:blip r:embed="rId2" cstate="hq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Tree>
    <p:extLst>
      <p:ext uri="{BB962C8B-B14F-4D97-AF65-F5344CB8AC3E}">
        <p14:creationId xmlns:p14="http://schemas.microsoft.com/office/powerpoint/2010/main" val="41706360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0-#ppt_w/2"/>
                                          </p:val>
                                        </p:tav>
                                        <p:tav tm="100000">
                                          <p:val>
                                            <p:strVal val="#ppt_x"/>
                                          </p:val>
                                        </p:tav>
                                      </p:tavLst>
                                    </p:anim>
                                    <p:anim calcmode="lin" valueType="num">
                                      <p:cBhvr additive="base">
                                        <p:cTn id="12" dur="1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16EC8A0C-9987-4C92-B89C-A7E47549DCA7}"/>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55" t="35340" r="-55" b="29908"/>
          <a:stretch/>
        </p:blipFill>
        <p:spPr>
          <a:xfrm>
            <a:off x="317500" y="304800"/>
            <a:ext cx="11569700" cy="3009900"/>
          </a:xfrm>
        </p:spPr>
      </p:pic>
      <p:sp>
        <p:nvSpPr>
          <p:cNvPr id="3" name="Slide Number Placeholder 2">
            <a:extLst>
              <a:ext uri="{FF2B5EF4-FFF2-40B4-BE49-F238E27FC236}">
                <a16:creationId xmlns:a16="http://schemas.microsoft.com/office/drawing/2014/main" id="{6BC12312-B20D-4739-BE7C-46AB73DF7CD3}"/>
              </a:ext>
            </a:extLst>
          </p:cNvPr>
          <p:cNvSpPr>
            <a:spLocks noGrp="1"/>
          </p:cNvSpPr>
          <p:nvPr>
            <p:ph type="sldNum" sz="quarter" idx="12"/>
          </p:nvPr>
        </p:nvSpPr>
        <p:spPr/>
        <p:txBody>
          <a:bodyPr/>
          <a:lstStyle/>
          <a:p>
            <a:fld id="{C05E74F7-3300-457A-B626-DF17756E4C0D}" type="slidenum">
              <a:rPr lang="en-US" smtClean="0"/>
              <a:pPr/>
              <a:t>11</a:t>
            </a:fld>
            <a:endParaRPr lang="en-US" dirty="0"/>
          </a:p>
        </p:txBody>
      </p:sp>
      <p:sp>
        <p:nvSpPr>
          <p:cNvPr id="5" name="TextBox 4">
            <a:extLst>
              <a:ext uri="{FF2B5EF4-FFF2-40B4-BE49-F238E27FC236}">
                <a16:creationId xmlns:a16="http://schemas.microsoft.com/office/drawing/2014/main" id="{4F4A4630-2FF4-4CBB-8161-85DD2C0BFE0C}"/>
              </a:ext>
            </a:extLst>
          </p:cNvPr>
          <p:cNvSpPr txBox="1"/>
          <p:nvPr/>
        </p:nvSpPr>
        <p:spPr>
          <a:xfrm>
            <a:off x="1915886" y="4095500"/>
            <a:ext cx="8360228" cy="2062103"/>
          </a:xfrm>
          <a:prstGeom prst="rect">
            <a:avLst/>
          </a:prstGeom>
          <a:noFill/>
        </p:spPr>
        <p:txBody>
          <a:bodyPr wrap="square" rtlCol="0">
            <a:spAutoFit/>
          </a:bodyPr>
          <a:lstStyle/>
          <a:p>
            <a:pPr algn="ctr"/>
            <a:r>
              <a:rPr lang="en-US" sz="3200" dirty="0">
                <a:solidFill>
                  <a:schemeClr val="bg1"/>
                </a:solidFill>
                <a:latin typeface="+mj-lt"/>
              </a:rPr>
              <a:t>We look forward to an amazing year together</a:t>
            </a:r>
            <a:r>
              <a:rPr lang="en-US" sz="3200" dirty="0" smtClean="0">
                <a:solidFill>
                  <a:schemeClr val="bg1"/>
                </a:solidFill>
                <a:latin typeface="+mj-lt"/>
              </a:rPr>
              <a:t>!</a:t>
            </a:r>
          </a:p>
          <a:p>
            <a:pPr algn="ctr"/>
            <a:endParaRPr lang="en-US" sz="3200" dirty="0">
              <a:solidFill>
                <a:schemeClr val="bg1"/>
              </a:solidFill>
              <a:latin typeface="+mj-lt"/>
            </a:endParaRPr>
          </a:p>
          <a:p>
            <a:pPr algn="ctr"/>
            <a:r>
              <a:rPr lang="en-US" sz="3200" dirty="0" smtClean="0">
                <a:solidFill>
                  <a:srgbClr val="FF0000"/>
                </a:solidFill>
                <a:latin typeface="+mj-lt"/>
              </a:rPr>
              <a:t>CARE. SHARE. RESPECT.</a:t>
            </a:r>
            <a:endParaRPr lang="en-US" sz="3200" dirty="0">
              <a:solidFill>
                <a:srgbClr val="FF0000"/>
              </a:solidFill>
              <a:latin typeface="+mj-lt"/>
            </a:endParaRPr>
          </a:p>
        </p:txBody>
      </p:sp>
      <p:pic>
        <p:nvPicPr>
          <p:cNvPr id="7" name="Picture 6">
            <a:extLst>
              <a:ext uri="{FF2B5EF4-FFF2-40B4-BE49-F238E27FC236}">
                <a16:creationId xmlns:a16="http://schemas.microsoft.com/office/drawing/2014/main" id="{475C62AD-2CAE-4C6D-91BF-EADB339325AC}"/>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045851"/>
            <a:ext cx="606375" cy="706718"/>
          </a:xfrm>
          <a:prstGeom prst="rect">
            <a:avLst/>
          </a:prstGeom>
          <a:noFill/>
        </p:spPr>
      </p:pic>
    </p:spTree>
    <p:extLst>
      <p:ext uri="{BB962C8B-B14F-4D97-AF65-F5344CB8AC3E}">
        <p14:creationId xmlns:p14="http://schemas.microsoft.com/office/powerpoint/2010/main" val="28009419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theme/theme1.xml><?xml version="1.0" encoding="utf-8"?>
<a:theme xmlns:a="http://schemas.openxmlformats.org/drawingml/2006/main" name="1_Custom Design">
  <a:themeElements>
    <a:clrScheme name="Custom 1">
      <a:dk1>
        <a:sysClr val="windowText" lastClr="000000"/>
      </a:dk1>
      <a:lt1>
        <a:sysClr val="window" lastClr="FFFFFF"/>
      </a:lt1>
      <a:dk2>
        <a:srgbClr val="6B9F25"/>
      </a:dk2>
      <a:lt2>
        <a:srgbClr val="E5C243"/>
      </a:lt2>
      <a:accent1>
        <a:srgbClr val="A5300F"/>
      </a:accent1>
      <a:accent2>
        <a:srgbClr val="FF0000"/>
      </a:accent2>
      <a:accent3>
        <a:srgbClr val="E19825"/>
      </a:accent3>
      <a:accent4>
        <a:srgbClr val="B19C7D"/>
      </a:accent4>
      <a:accent5>
        <a:srgbClr val="7F5F52"/>
      </a:accent5>
      <a:accent6>
        <a:srgbClr val="B27D49"/>
      </a:accent6>
      <a:hlink>
        <a:srgbClr val="6B9F25"/>
      </a:hlink>
      <a:folHlink>
        <a:srgbClr val="B26B02"/>
      </a:folHlink>
    </a:clrScheme>
    <a:fontScheme name="Montserrat">
      <a:majorFont>
        <a:latin typeface="Montserrat SemiBold"/>
        <a:ea typeface=""/>
        <a:cs typeface=""/>
      </a:majorFont>
      <a:minorFont>
        <a:latin typeface="Montserra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3001583C80DB41B47F30E0581D4217" ma:contentTypeVersion="18" ma:contentTypeDescription="Create a new document." ma:contentTypeScope="" ma:versionID="d038f7ec458104aa5e061fabdc90d90b">
  <xsd:schema xmlns:xsd="http://www.w3.org/2001/XMLSchema" xmlns:xs="http://www.w3.org/2001/XMLSchema" xmlns:p="http://schemas.microsoft.com/office/2006/metadata/properties" xmlns:ns3="31cdc363-5fbc-45c9-a842-581388472f10" xmlns:ns4="9f2e256f-4f29-4fa5-864e-863a52c6fca2" targetNamespace="http://schemas.microsoft.com/office/2006/metadata/properties" ma:root="true" ma:fieldsID="7b532faf4a2c4eb825775af3528b5a5f" ns3:_="" ns4:_="">
    <xsd:import namespace="31cdc363-5fbc-45c9-a842-581388472f10"/>
    <xsd:import namespace="9f2e256f-4f29-4fa5-864e-863a52c6fca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3:MediaLengthInSeconds" minOccurs="0"/>
                <xsd:element ref="ns3:MediaServiceObjectDetectorVersions" minOccurs="0"/>
                <xsd:element ref="ns3:_activity"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cdc363-5fbc-45c9-a842-581388472f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_activity" ma:index="23" nillable="true" ma:displayName="_activity" ma:hidden="true" ma:internalName="_activity">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2e256f-4f29-4fa5-864e-863a52c6fca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1cdc363-5fbc-45c9-a842-581388472f10" xsi:nil="true"/>
  </documentManagement>
</p:properties>
</file>

<file path=customXml/itemProps1.xml><?xml version="1.0" encoding="utf-8"?>
<ds:datastoreItem xmlns:ds="http://schemas.openxmlformats.org/officeDocument/2006/customXml" ds:itemID="{A36B6EF1-BED2-4E70-B86F-3096F578FC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cdc363-5fbc-45c9-a842-581388472f10"/>
    <ds:schemaRef ds:uri="9f2e256f-4f29-4fa5-864e-863a52c6fc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4BF6C02-BB8F-4B69-BA63-C1592FE444F4}">
  <ds:schemaRefs>
    <ds:schemaRef ds:uri="http://schemas.microsoft.com/sharepoint/v3/contenttype/forms"/>
  </ds:schemaRefs>
</ds:datastoreItem>
</file>

<file path=customXml/itemProps3.xml><?xml version="1.0" encoding="utf-8"?>
<ds:datastoreItem xmlns:ds="http://schemas.openxmlformats.org/officeDocument/2006/customXml" ds:itemID="{B70F7DDC-C6CE-4E35-9754-A4F915310EEA}">
  <ds:schemaRefs>
    <ds:schemaRef ds:uri="http://schemas.microsoft.com/office/2006/metadata/properties"/>
    <ds:schemaRef ds:uri="http://purl.org/dc/terms/"/>
    <ds:schemaRef ds:uri="http://www.w3.org/XML/1998/namespace"/>
    <ds:schemaRef ds:uri="http://purl.org/dc/dcmitype/"/>
    <ds:schemaRef ds:uri="http://schemas.openxmlformats.org/package/2006/metadata/core-properties"/>
    <ds:schemaRef ds:uri="http://purl.org/dc/elements/1.1/"/>
    <ds:schemaRef ds:uri="http://schemas.microsoft.com/office/2006/documentManagement/types"/>
    <ds:schemaRef ds:uri="31cdc363-5fbc-45c9-a842-581388472f10"/>
    <ds:schemaRef ds:uri="http://schemas.microsoft.com/office/infopath/2007/PartnerControls"/>
    <ds:schemaRef ds:uri="9f2e256f-4f29-4fa5-864e-863a52c6fca2"/>
  </ds:schemaRefs>
</ds:datastoreItem>
</file>

<file path=docProps/app.xml><?xml version="1.0" encoding="utf-8"?>
<Properties xmlns="http://schemas.openxmlformats.org/officeDocument/2006/extended-properties" xmlns:vt="http://schemas.openxmlformats.org/officeDocument/2006/docPropsVTypes">
  <Template/>
  <TotalTime>66152</TotalTime>
  <Words>770</Words>
  <Application>Microsoft Office PowerPoint</Application>
  <PresentationFormat>Widescreen</PresentationFormat>
  <Paragraphs>165</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Century Gothic</vt:lpstr>
      <vt:lpstr>Montserrat Light</vt:lpstr>
      <vt:lpstr>Montserrat SemiBold</vt:lpstr>
      <vt:lpstr>1_Custom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sobi</dc:creator>
  <cp:lastModifiedBy>Stephanie Head</cp:lastModifiedBy>
  <cp:revision>5849</cp:revision>
  <dcterms:created xsi:type="dcterms:W3CDTF">2018-12-01T12:14:22Z</dcterms:created>
  <dcterms:modified xsi:type="dcterms:W3CDTF">2025-09-15T07:26:01Z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0x010100D03001583C80DB41B47F30E0581D4217</vt:lpwstr>
  </property>
</Properties>
</file>